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60" r:id="rId5"/>
  </p:sldMasterIdLst>
  <p:notesMasterIdLst>
    <p:notesMasterId r:id="rId25"/>
  </p:notesMasterIdLst>
  <p:sldIdLst>
    <p:sldId id="261" r:id="rId6"/>
    <p:sldId id="262" r:id="rId7"/>
    <p:sldId id="291" r:id="rId8"/>
    <p:sldId id="256" r:id="rId9"/>
    <p:sldId id="309" r:id="rId10"/>
    <p:sldId id="268" r:id="rId11"/>
    <p:sldId id="467" r:id="rId12"/>
    <p:sldId id="469" r:id="rId13"/>
    <p:sldId id="470" r:id="rId14"/>
    <p:sldId id="468" r:id="rId15"/>
    <p:sldId id="476" r:id="rId16"/>
    <p:sldId id="471" r:id="rId17"/>
    <p:sldId id="475" r:id="rId18"/>
    <p:sldId id="472" r:id="rId19"/>
    <p:sldId id="473" r:id="rId20"/>
    <p:sldId id="474" r:id="rId21"/>
    <p:sldId id="275" r:id="rId22"/>
    <p:sldId id="292" r:id="rId23"/>
    <p:sldId id="259" r:id="rId24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tion par défaut" id="{E3706FD7-416F-4B1D-AE17-76A766E9B526}">
          <p14:sldIdLst>
            <p14:sldId id="261"/>
            <p14:sldId id="262"/>
            <p14:sldId id="291"/>
            <p14:sldId id="256"/>
            <p14:sldId id="309"/>
            <p14:sldId id="268"/>
            <p14:sldId id="467"/>
            <p14:sldId id="469"/>
            <p14:sldId id="470"/>
            <p14:sldId id="468"/>
            <p14:sldId id="476"/>
            <p14:sldId id="471"/>
            <p14:sldId id="475"/>
            <p14:sldId id="472"/>
            <p14:sldId id="473"/>
            <p14:sldId id="474"/>
            <p14:sldId id="275"/>
            <p14:sldId id="292"/>
            <p14:sldId id="25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742774"/>
    <a:srgbClr val="0066FF"/>
    <a:srgbClr val="DFA210"/>
    <a:srgbClr val="F1CA3D"/>
    <a:srgbClr val="F7DB63"/>
    <a:srgbClr val="F2C811"/>
    <a:srgbClr val="0B556A"/>
    <a:srgbClr val="D8D8D8"/>
    <a:srgbClr val="8BDDF3"/>
    <a:srgbClr val="17B1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143ABCA-27CE-410E-B4F9-AA2CB1A8B2F6}" v="55" dt="2023-06-26T19:12:53.00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98" autoAdjust="0"/>
    <p:restoredTop sz="94694"/>
  </p:normalViewPr>
  <p:slideViewPr>
    <p:cSldViewPr snapToGrid="0">
      <p:cViewPr varScale="1">
        <p:scale>
          <a:sx n="121" d="100"/>
          <a:sy n="121" d="100"/>
        </p:scale>
        <p:origin x="76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theme" Target="theme/theme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lan De Castro" userId="84a4b5ad-8573-422f-8cde-9fcacdf20f37" providerId="ADAL" clId="{92C4CF35-13F9-4C29-8CA6-C1CC65BC68F2}"/>
    <pc:docChg chg="undo custSel addSld delSld modSld modSection">
      <pc:chgData name="Allan De Castro" userId="84a4b5ad-8573-422f-8cde-9fcacdf20f37" providerId="ADAL" clId="{92C4CF35-13F9-4C29-8CA6-C1CC65BC68F2}" dt="2023-04-17T18:43:17.953" v="515" actId="1076"/>
      <pc:docMkLst>
        <pc:docMk/>
      </pc:docMkLst>
      <pc:sldChg chg="addSp delSp modSp mod">
        <pc:chgData name="Allan De Castro" userId="84a4b5ad-8573-422f-8cde-9fcacdf20f37" providerId="ADAL" clId="{92C4CF35-13F9-4C29-8CA6-C1CC65BC68F2}" dt="2023-04-17T18:02:35.241" v="228" actId="478"/>
        <pc:sldMkLst>
          <pc:docMk/>
          <pc:sldMk cId="1042317166" sldId="313"/>
        </pc:sldMkLst>
        <pc:spChg chg="add mod">
          <ac:chgData name="Allan De Castro" userId="84a4b5ad-8573-422f-8cde-9fcacdf20f37" providerId="ADAL" clId="{92C4CF35-13F9-4C29-8CA6-C1CC65BC68F2}" dt="2023-04-17T17:54:45.033" v="16"/>
          <ac:spMkLst>
            <pc:docMk/>
            <pc:sldMk cId="1042317166" sldId="313"/>
            <ac:spMk id="3" creationId="{6C046590-DBF7-E504-D57B-21E4F70B0EA2}"/>
          </ac:spMkLst>
        </pc:spChg>
        <pc:spChg chg="mod">
          <ac:chgData name="Allan De Castro" userId="84a4b5ad-8573-422f-8cde-9fcacdf20f37" providerId="ADAL" clId="{92C4CF35-13F9-4C29-8CA6-C1CC65BC68F2}" dt="2023-04-17T18:02:06.444" v="222" actId="20577"/>
          <ac:spMkLst>
            <pc:docMk/>
            <pc:sldMk cId="1042317166" sldId="313"/>
            <ac:spMk id="5" creationId="{C3E0CF63-6F21-202D-6379-01CBA49CA521}"/>
          </ac:spMkLst>
        </pc:spChg>
        <pc:picChg chg="add mod">
          <ac:chgData name="Allan De Castro" userId="84a4b5ad-8573-422f-8cde-9fcacdf20f37" providerId="ADAL" clId="{92C4CF35-13F9-4C29-8CA6-C1CC65BC68F2}" dt="2023-04-17T17:53:48.851" v="0"/>
          <ac:picMkLst>
            <pc:docMk/>
            <pc:sldMk cId="1042317166" sldId="313"/>
            <ac:picMk id="2" creationId="{E8DA1756-2119-3582-C58D-F5B8971B60ED}"/>
          </ac:picMkLst>
        </pc:picChg>
        <pc:picChg chg="add del mod">
          <ac:chgData name="Allan De Castro" userId="84a4b5ad-8573-422f-8cde-9fcacdf20f37" providerId="ADAL" clId="{92C4CF35-13F9-4C29-8CA6-C1CC65BC68F2}" dt="2023-04-17T18:02:35.241" v="228" actId="478"/>
          <ac:picMkLst>
            <pc:docMk/>
            <pc:sldMk cId="1042317166" sldId="313"/>
            <ac:picMk id="6" creationId="{900530A9-5B76-D751-74C7-575DD41D341E}"/>
          </ac:picMkLst>
        </pc:picChg>
        <pc:picChg chg="add mod">
          <ac:chgData name="Allan De Castro" userId="84a4b5ad-8573-422f-8cde-9fcacdf20f37" providerId="ADAL" clId="{92C4CF35-13F9-4C29-8CA6-C1CC65BC68F2}" dt="2023-04-17T18:02:22.919" v="226" actId="1076"/>
          <ac:picMkLst>
            <pc:docMk/>
            <pc:sldMk cId="1042317166" sldId="313"/>
            <ac:picMk id="1026" creationId="{08C9DC91-2EFF-D15F-2FD8-0C97BFADA1FA}"/>
          </ac:picMkLst>
        </pc:picChg>
      </pc:sldChg>
      <pc:sldChg chg="addSp delSp modSp add mod">
        <pc:chgData name="Allan De Castro" userId="84a4b5ad-8573-422f-8cde-9fcacdf20f37" providerId="ADAL" clId="{92C4CF35-13F9-4C29-8CA6-C1CC65BC68F2}" dt="2023-04-17T18:04:49.642" v="243" actId="14100"/>
        <pc:sldMkLst>
          <pc:docMk/>
          <pc:sldMk cId="4167589495" sldId="318"/>
        </pc:sldMkLst>
        <pc:spChg chg="mod">
          <ac:chgData name="Allan De Castro" userId="84a4b5ad-8573-422f-8cde-9fcacdf20f37" providerId="ADAL" clId="{92C4CF35-13F9-4C29-8CA6-C1CC65BC68F2}" dt="2023-04-17T18:04:49.642" v="243" actId="14100"/>
          <ac:spMkLst>
            <pc:docMk/>
            <pc:sldMk cId="4167589495" sldId="318"/>
            <ac:spMk id="3" creationId="{6C046590-DBF7-E504-D57B-21E4F70B0EA2}"/>
          </ac:spMkLst>
        </pc:spChg>
        <pc:spChg chg="mod">
          <ac:chgData name="Allan De Castro" userId="84a4b5ad-8573-422f-8cde-9fcacdf20f37" providerId="ADAL" clId="{92C4CF35-13F9-4C29-8CA6-C1CC65BC68F2}" dt="2023-04-17T18:04:36.564" v="241" actId="6549"/>
          <ac:spMkLst>
            <pc:docMk/>
            <pc:sldMk cId="4167589495" sldId="318"/>
            <ac:spMk id="5" creationId="{C3E0CF63-6F21-202D-6379-01CBA49CA521}"/>
          </ac:spMkLst>
        </pc:spChg>
        <pc:picChg chg="del">
          <ac:chgData name="Allan De Castro" userId="84a4b5ad-8573-422f-8cde-9fcacdf20f37" providerId="ADAL" clId="{92C4CF35-13F9-4C29-8CA6-C1CC65BC68F2}" dt="2023-04-17T18:04:03.825" v="235" actId="478"/>
          <ac:picMkLst>
            <pc:docMk/>
            <pc:sldMk cId="4167589495" sldId="318"/>
            <ac:picMk id="1026" creationId="{08C9DC91-2EFF-D15F-2FD8-0C97BFADA1FA}"/>
          </ac:picMkLst>
        </pc:picChg>
        <pc:picChg chg="add mod">
          <ac:chgData name="Allan De Castro" userId="84a4b5ad-8573-422f-8cde-9fcacdf20f37" providerId="ADAL" clId="{92C4CF35-13F9-4C29-8CA6-C1CC65BC68F2}" dt="2023-04-17T18:04:10.714" v="238" actId="1076"/>
          <ac:picMkLst>
            <pc:docMk/>
            <pc:sldMk cId="4167589495" sldId="318"/>
            <ac:picMk id="2050" creationId="{F5683340-B4F7-C74E-A51A-5A5C51FCE698}"/>
          </ac:picMkLst>
        </pc:picChg>
      </pc:sldChg>
      <pc:sldChg chg="addSp delSp modSp add mod">
        <pc:chgData name="Allan De Castro" userId="84a4b5ad-8573-422f-8cde-9fcacdf20f37" providerId="ADAL" clId="{92C4CF35-13F9-4C29-8CA6-C1CC65BC68F2}" dt="2023-04-17T18:18:43.855" v="289"/>
        <pc:sldMkLst>
          <pc:docMk/>
          <pc:sldMk cId="3253152132" sldId="319"/>
        </pc:sldMkLst>
        <pc:spChg chg="mod">
          <ac:chgData name="Allan De Castro" userId="84a4b5ad-8573-422f-8cde-9fcacdf20f37" providerId="ADAL" clId="{92C4CF35-13F9-4C29-8CA6-C1CC65BC68F2}" dt="2023-04-17T18:18:43.855" v="289"/>
          <ac:spMkLst>
            <pc:docMk/>
            <pc:sldMk cId="3253152132" sldId="319"/>
            <ac:spMk id="3" creationId="{6C046590-DBF7-E504-D57B-21E4F70B0EA2}"/>
          </ac:spMkLst>
        </pc:spChg>
        <pc:spChg chg="mod">
          <ac:chgData name="Allan De Castro" userId="84a4b5ad-8573-422f-8cde-9fcacdf20f37" providerId="ADAL" clId="{92C4CF35-13F9-4C29-8CA6-C1CC65BC68F2}" dt="2023-04-17T18:10:31.229" v="282" actId="20577"/>
          <ac:spMkLst>
            <pc:docMk/>
            <pc:sldMk cId="3253152132" sldId="319"/>
            <ac:spMk id="5" creationId="{C3E0CF63-6F21-202D-6379-01CBA49CA521}"/>
          </ac:spMkLst>
        </pc:spChg>
        <pc:picChg chg="del">
          <ac:chgData name="Allan De Castro" userId="84a4b5ad-8573-422f-8cde-9fcacdf20f37" providerId="ADAL" clId="{92C4CF35-13F9-4C29-8CA6-C1CC65BC68F2}" dt="2023-04-17T18:05:32.362" v="248" actId="478"/>
          <ac:picMkLst>
            <pc:docMk/>
            <pc:sldMk cId="3253152132" sldId="319"/>
            <ac:picMk id="2050" creationId="{F5683340-B4F7-C74E-A51A-5A5C51FCE698}"/>
          </ac:picMkLst>
        </pc:picChg>
        <pc:picChg chg="add mod">
          <ac:chgData name="Allan De Castro" userId="84a4b5ad-8573-422f-8cde-9fcacdf20f37" providerId="ADAL" clId="{92C4CF35-13F9-4C29-8CA6-C1CC65BC68F2}" dt="2023-04-17T18:05:35.899" v="251" actId="1076"/>
          <ac:picMkLst>
            <pc:docMk/>
            <pc:sldMk cId="3253152132" sldId="319"/>
            <ac:picMk id="3074" creationId="{2ACDA52B-144F-B451-0334-929AD5213A61}"/>
          </ac:picMkLst>
        </pc:picChg>
        <pc:picChg chg="add mod">
          <ac:chgData name="Allan De Castro" userId="84a4b5ad-8573-422f-8cde-9fcacdf20f37" providerId="ADAL" clId="{92C4CF35-13F9-4C29-8CA6-C1CC65BC68F2}" dt="2023-04-17T18:05:47.517" v="254" actId="1076"/>
          <ac:picMkLst>
            <pc:docMk/>
            <pc:sldMk cId="3253152132" sldId="319"/>
            <ac:picMk id="3076" creationId="{2D57BAF1-D8C8-8D22-546C-05D6DB3703ED}"/>
          </ac:picMkLst>
        </pc:picChg>
      </pc:sldChg>
      <pc:sldChg chg="addSp delSp modSp add mod">
        <pc:chgData name="Allan De Castro" userId="84a4b5ad-8573-422f-8cde-9fcacdf20f37" providerId="ADAL" clId="{92C4CF35-13F9-4C29-8CA6-C1CC65BC68F2}" dt="2023-04-17T18:21:13.822" v="306" actId="1076"/>
        <pc:sldMkLst>
          <pc:docMk/>
          <pc:sldMk cId="2694208961" sldId="320"/>
        </pc:sldMkLst>
        <pc:spChg chg="mod">
          <ac:chgData name="Allan De Castro" userId="84a4b5ad-8573-422f-8cde-9fcacdf20f37" providerId="ADAL" clId="{92C4CF35-13F9-4C29-8CA6-C1CC65BC68F2}" dt="2023-04-17T18:17:29.530" v="288"/>
          <ac:spMkLst>
            <pc:docMk/>
            <pc:sldMk cId="2694208961" sldId="320"/>
            <ac:spMk id="3" creationId="{6C046590-DBF7-E504-D57B-21E4F70B0EA2}"/>
          </ac:spMkLst>
        </pc:spChg>
        <pc:spChg chg="mod">
          <ac:chgData name="Allan De Castro" userId="84a4b5ad-8573-422f-8cde-9fcacdf20f37" providerId="ADAL" clId="{92C4CF35-13F9-4C29-8CA6-C1CC65BC68F2}" dt="2023-04-17T18:20:35.376" v="298"/>
          <ac:spMkLst>
            <pc:docMk/>
            <pc:sldMk cId="2694208961" sldId="320"/>
            <ac:spMk id="5" creationId="{C3E0CF63-6F21-202D-6379-01CBA49CA521}"/>
          </ac:spMkLst>
        </pc:spChg>
        <pc:picChg chg="del">
          <ac:chgData name="Allan De Castro" userId="84a4b5ad-8573-422f-8cde-9fcacdf20f37" providerId="ADAL" clId="{92C4CF35-13F9-4C29-8CA6-C1CC65BC68F2}" dt="2023-04-17T18:17:11.412" v="285" actId="478"/>
          <ac:picMkLst>
            <pc:docMk/>
            <pc:sldMk cId="2694208961" sldId="320"/>
            <ac:picMk id="2" creationId="{E8DA1756-2119-3582-C58D-F5B8971B60ED}"/>
          </ac:picMkLst>
        </pc:picChg>
        <pc:picChg chg="add mod">
          <ac:chgData name="Allan De Castro" userId="84a4b5ad-8573-422f-8cde-9fcacdf20f37" providerId="ADAL" clId="{92C4CF35-13F9-4C29-8CA6-C1CC65BC68F2}" dt="2023-04-17T18:17:13.120" v="286" actId="1076"/>
          <ac:picMkLst>
            <pc:docMk/>
            <pc:sldMk cId="2694208961" sldId="320"/>
            <ac:picMk id="6" creationId="{E31FB922-A6D6-8260-7DCF-34EA65A27996}"/>
          </ac:picMkLst>
        </pc:picChg>
        <pc:picChg chg="del">
          <ac:chgData name="Allan De Castro" userId="84a4b5ad-8573-422f-8cde-9fcacdf20f37" providerId="ADAL" clId="{92C4CF35-13F9-4C29-8CA6-C1CC65BC68F2}" dt="2023-04-17T18:21:07.007" v="300" actId="478"/>
          <ac:picMkLst>
            <pc:docMk/>
            <pc:sldMk cId="2694208961" sldId="320"/>
            <ac:picMk id="3074" creationId="{2ACDA52B-144F-B451-0334-929AD5213A61}"/>
          </ac:picMkLst>
        </pc:picChg>
        <pc:picChg chg="del">
          <ac:chgData name="Allan De Castro" userId="84a4b5ad-8573-422f-8cde-9fcacdf20f37" providerId="ADAL" clId="{92C4CF35-13F9-4C29-8CA6-C1CC65BC68F2}" dt="2023-04-17T18:21:07.460" v="301" actId="478"/>
          <ac:picMkLst>
            <pc:docMk/>
            <pc:sldMk cId="2694208961" sldId="320"/>
            <ac:picMk id="3076" creationId="{2D57BAF1-D8C8-8D22-546C-05D6DB3703ED}"/>
          </ac:picMkLst>
        </pc:picChg>
        <pc:picChg chg="add mod">
          <ac:chgData name="Allan De Castro" userId="84a4b5ad-8573-422f-8cde-9fcacdf20f37" providerId="ADAL" clId="{92C4CF35-13F9-4C29-8CA6-C1CC65BC68F2}" dt="2023-04-17T18:21:13.822" v="306" actId="1076"/>
          <ac:picMkLst>
            <pc:docMk/>
            <pc:sldMk cId="2694208961" sldId="320"/>
            <ac:picMk id="4098" creationId="{3257584F-4AE0-1E21-1814-7E1B73E5B1E0}"/>
          </ac:picMkLst>
        </pc:picChg>
      </pc:sldChg>
      <pc:sldChg chg="addSp delSp modSp add del mod">
        <pc:chgData name="Allan De Castro" userId="84a4b5ad-8573-422f-8cde-9fcacdf20f37" providerId="ADAL" clId="{92C4CF35-13F9-4C29-8CA6-C1CC65BC68F2}" dt="2023-04-17T18:27:16.703" v="411" actId="47"/>
        <pc:sldMkLst>
          <pc:docMk/>
          <pc:sldMk cId="2681527431" sldId="321"/>
        </pc:sldMkLst>
        <pc:spChg chg="mod">
          <ac:chgData name="Allan De Castro" userId="84a4b5ad-8573-422f-8cde-9fcacdf20f37" providerId="ADAL" clId="{92C4CF35-13F9-4C29-8CA6-C1CC65BC68F2}" dt="2023-04-17T18:23:36.688" v="308"/>
          <ac:spMkLst>
            <pc:docMk/>
            <pc:sldMk cId="2681527431" sldId="321"/>
            <ac:spMk id="3" creationId="{6C046590-DBF7-E504-D57B-21E4F70B0EA2}"/>
          </ac:spMkLst>
        </pc:spChg>
        <pc:spChg chg="mod">
          <ac:chgData name="Allan De Castro" userId="84a4b5ad-8573-422f-8cde-9fcacdf20f37" providerId="ADAL" clId="{92C4CF35-13F9-4C29-8CA6-C1CC65BC68F2}" dt="2023-04-17T18:24:21.931" v="336" actId="27636"/>
          <ac:spMkLst>
            <pc:docMk/>
            <pc:sldMk cId="2681527431" sldId="321"/>
            <ac:spMk id="5" creationId="{C3E0CF63-6F21-202D-6379-01CBA49CA521}"/>
          </ac:spMkLst>
        </pc:spChg>
        <pc:picChg chg="add del mod">
          <ac:chgData name="Allan De Castro" userId="84a4b5ad-8573-422f-8cde-9fcacdf20f37" providerId="ADAL" clId="{92C4CF35-13F9-4C29-8CA6-C1CC65BC68F2}" dt="2023-04-17T18:25:13.902" v="342"/>
          <ac:picMkLst>
            <pc:docMk/>
            <pc:sldMk cId="2681527431" sldId="321"/>
            <ac:picMk id="6" creationId="{6562F64F-E69A-C0F9-1CC5-CC1BB8FCB96B}"/>
          </ac:picMkLst>
        </pc:picChg>
        <pc:picChg chg="del">
          <ac:chgData name="Allan De Castro" userId="84a4b5ad-8573-422f-8cde-9fcacdf20f37" providerId="ADAL" clId="{92C4CF35-13F9-4C29-8CA6-C1CC65BC68F2}" dt="2023-04-17T18:23:54.797" v="315" actId="478"/>
          <ac:picMkLst>
            <pc:docMk/>
            <pc:sldMk cId="2681527431" sldId="321"/>
            <ac:picMk id="3074" creationId="{2ACDA52B-144F-B451-0334-929AD5213A61}"/>
          </ac:picMkLst>
        </pc:picChg>
        <pc:picChg chg="del">
          <ac:chgData name="Allan De Castro" userId="84a4b5ad-8573-422f-8cde-9fcacdf20f37" providerId="ADAL" clId="{92C4CF35-13F9-4C29-8CA6-C1CC65BC68F2}" dt="2023-04-17T18:24:05.750" v="321" actId="478"/>
          <ac:picMkLst>
            <pc:docMk/>
            <pc:sldMk cId="2681527431" sldId="321"/>
            <ac:picMk id="3076" creationId="{2D57BAF1-D8C8-8D22-546C-05D6DB3703ED}"/>
          </ac:picMkLst>
        </pc:picChg>
        <pc:picChg chg="add mod">
          <ac:chgData name="Allan De Castro" userId="84a4b5ad-8573-422f-8cde-9fcacdf20f37" providerId="ADAL" clId="{92C4CF35-13F9-4C29-8CA6-C1CC65BC68F2}" dt="2023-04-17T18:24:31.732" v="340" actId="14100"/>
          <ac:picMkLst>
            <pc:docMk/>
            <pc:sldMk cId="2681527431" sldId="321"/>
            <ac:picMk id="5122" creationId="{F0B6403C-7ED7-001A-671E-A1EDE1E420EC}"/>
          </ac:picMkLst>
        </pc:picChg>
        <pc:picChg chg="add mod">
          <ac:chgData name="Allan De Castro" userId="84a4b5ad-8573-422f-8cde-9fcacdf20f37" providerId="ADAL" clId="{92C4CF35-13F9-4C29-8CA6-C1CC65BC68F2}" dt="2023-04-17T18:24:23.039" v="337" actId="1076"/>
          <ac:picMkLst>
            <pc:docMk/>
            <pc:sldMk cId="2681527431" sldId="321"/>
            <ac:picMk id="5124" creationId="{83AAF44C-A36A-E7D9-C0D2-518681F3E9BD}"/>
          </ac:picMkLst>
        </pc:picChg>
      </pc:sldChg>
      <pc:sldChg chg="addSp delSp modSp add mod">
        <pc:chgData name="Allan De Castro" userId="84a4b5ad-8573-422f-8cde-9fcacdf20f37" providerId="ADAL" clId="{92C4CF35-13F9-4C29-8CA6-C1CC65BC68F2}" dt="2023-04-17T18:26:01.382" v="410" actId="1076"/>
        <pc:sldMkLst>
          <pc:docMk/>
          <pc:sldMk cId="1811033490" sldId="322"/>
        </pc:sldMkLst>
        <pc:spChg chg="mod">
          <ac:chgData name="Allan De Castro" userId="84a4b5ad-8573-422f-8cde-9fcacdf20f37" providerId="ADAL" clId="{92C4CF35-13F9-4C29-8CA6-C1CC65BC68F2}" dt="2023-04-17T18:25:51.462" v="405"/>
          <ac:spMkLst>
            <pc:docMk/>
            <pc:sldMk cId="1811033490" sldId="322"/>
            <ac:spMk id="3" creationId="{6C046590-DBF7-E504-D57B-21E4F70B0EA2}"/>
          </ac:spMkLst>
        </pc:spChg>
        <pc:spChg chg="mod">
          <ac:chgData name="Allan De Castro" userId="84a4b5ad-8573-422f-8cde-9fcacdf20f37" providerId="ADAL" clId="{92C4CF35-13F9-4C29-8CA6-C1CC65BC68F2}" dt="2023-04-17T18:25:44.928" v="404" actId="20577"/>
          <ac:spMkLst>
            <pc:docMk/>
            <pc:sldMk cId="1811033490" sldId="322"/>
            <ac:spMk id="5" creationId="{C3E0CF63-6F21-202D-6379-01CBA49CA521}"/>
          </ac:spMkLst>
        </pc:spChg>
        <pc:picChg chg="del">
          <ac:chgData name="Allan De Castro" userId="84a4b5ad-8573-422f-8cde-9fcacdf20f37" providerId="ADAL" clId="{92C4CF35-13F9-4C29-8CA6-C1CC65BC68F2}" dt="2023-04-17T18:25:27.333" v="344" actId="478"/>
          <ac:picMkLst>
            <pc:docMk/>
            <pc:sldMk cId="1811033490" sldId="322"/>
            <ac:picMk id="5122" creationId="{F0B6403C-7ED7-001A-671E-A1EDE1E420EC}"/>
          </ac:picMkLst>
        </pc:picChg>
        <pc:picChg chg="del">
          <ac:chgData name="Allan De Castro" userId="84a4b5ad-8573-422f-8cde-9fcacdf20f37" providerId="ADAL" clId="{92C4CF35-13F9-4C29-8CA6-C1CC65BC68F2}" dt="2023-04-17T18:25:32.282" v="348" actId="478"/>
          <ac:picMkLst>
            <pc:docMk/>
            <pc:sldMk cId="1811033490" sldId="322"/>
            <ac:picMk id="5124" creationId="{83AAF44C-A36A-E7D9-C0D2-518681F3E9BD}"/>
          </ac:picMkLst>
        </pc:picChg>
        <pc:picChg chg="add mod">
          <ac:chgData name="Allan De Castro" userId="84a4b5ad-8573-422f-8cde-9fcacdf20f37" providerId="ADAL" clId="{92C4CF35-13F9-4C29-8CA6-C1CC65BC68F2}" dt="2023-04-17T18:26:01.382" v="410" actId="1076"/>
          <ac:picMkLst>
            <pc:docMk/>
            <pc:sldMk cId="1811033490" sldId="322"/>
            <ac:picMk id="6146" creationId="{4D7A43F2-8081-6E8D-14C2-9AE1C40D6551}"/>
          </ac:picMkLst>
        </pc:picChg>
      </pc:sldChg>
      <pc:sldChg chg="addSp delSp modSp add mod">
        <pc:chgData name="Allan De Castro" userId="84a4b5ad-8573-422f-8cde-9fcacdf20f37" providerId="ADAL" clId="{92C4CF35-13F9-4C29-8CA6-C1CC65BC68F2}" dt="2023-04-17T18:41:12.093" v="491" actId="1076"/>
        <pc:sldMkLst>
          <pc:docMk/>
          <pc:sldMk cId="3844345948" sldId="323"/>
        </pc:sldMkLst>
        <pc:spChg chg="mod">
          <ac:chgData name="Allan De Castro" userId="84a4b5ad-8573-422f-8cde-9fcacdf20f37" providerId="ADAL" clId="{92C4CF35-13F9-4C29-8CA6-C1CC65BC68F2}" dt="2023-04-17T18:41:07.403" v="489" actId="6549"/>
          <ac:spMkLst>
            <pc:docMk/>
            <pc:sldMk cId="3844345948" sldId="323"/>
            <ac:spMk id="3" creationId="{6C046590-DBF7-E504-D57B-21E4F70B0EA2}"/>
          </ac:spMkLst>
        </pc:spChg>
        <pc:spChg chg="mod">
          <ac:chgData name="Allan De Castro" userId="84a4b5ad-8573-422f-8cde-9fcacdf20f37" providerId="ADAL" clId="{92C4CF35-13F9-4C29-8CA6-C1CC65BC68F2}" dt="2023-04-17T18:40:43.945" v="480" actId="27636"/>
          <ac:spMkLst>
            <pc:docMk/>
            <pc:sldMk cId="3844345948" sldId="323"/>
            <ac:spMk id="5" creationId="{C3E0CF63-6F21-202D-6379-01CBA49CA521}"/>
          </ac:spMkLst>
        </pc:spChg>
        <pc:picChg chg="del">
          <ac:chgData name="Allan De Castro" userId="84a4b5ad-8573-422f-8cde-9fcacdf20f37" providerId="ADAL" clId="{92C4CF35-13F9-4C29-8CA6-C1CC65BC68F2}" dt="2023-04-17T18:37:03.949" v="417" actId="478"/>
          <ac:picMkLst>
            <pc:docMk/>
            <pc:sldMk cId="3844345948" sldId="323"/>
            <ac:picMk id="2" creationId="{E8DA1756-2119-3582-C58D-F5B8971B60ED}"/>
          </ac:picMkLst>
        </pc:picChg>
        <pc:picChg chg="add del mod">
          <ac:chgData name="Allan De Castro" userId="84a4b5ad-8573-422f-8cde-9fcacdf20f37" providerId="ADAL" clId="{92C4CF35-13F9-4C29-8CA6-C1CC65BC68F2}" dt="2023-04-17T18:37:01.819" v="415" actId="478"/>
          <ac:picMkLst>
            <pc:docMk/>
            <pc:sldMk cId="3844345948" sldId="323"/>
            <ac:picMk id="7" creationId="{94892D36-D407-30F8-AB8F-D384A62592BA}"/>
          </ac:picMkLst>
        </pc:picChg>
        <pc:picChg chg="add mod">
          <ac:chgData name="Allan De Castro" userId="84a4b5ad-8573-422f-8cde-9fcacdf20f37" providerId="ADAL" clId="{92C4CF35-13F9-4C29-8CA6-C1CC65BC68F2}" dt="2023-04-17T18:37:07.504" v="421" actId="1076"/>
          <ac:picMkLst>
            <pc:docMk/>
            <pc:sldMk cId="3844345948" sldId="323"/>
            <ac:picMk id="8" creationId="{CCA50F08-ABF1-40A8-17F0-F1FF002F8153}"/>
          </ac:picMkLst>
        </pc:picChg>
        <pc:picChg chg="del">
          <ac:chgData name="Allan De Castro" userId="84a4b5ad-8573-422f-8cde-9fcacdf20f37" providerId="ADAL" clId="{92C4CF35-13F9-4C29-8CA6-C1CC65BC68F2}" dt="2023-04-17T18:39:42.532" v="425" actId="478"/>
          <ac:picMkLst>
            <pc:docMk/>
            <pc:sldMk cId="3844345948" sldId="323"/>
            <ac:picMk id="6146" creationId="{4D7A43F2-8081-6E8D-14C2-9AE1C40D6551}"/>
          </ac:picMkLst>
        </pc:picChg>
        <pc:picChg chg="add mod">
          <ac:chgData name="Allan De Castro" userId="84a4b5ad-8573-422f-8cde-9fcacdf20f37" providerId="ADAL" clId="{92C4CF35-13F9-4C29-8CA6-C1CC65BC68F2}" dt="2023-04-17T18:41:12.093" v="491" actId="1076"/>
          <ac:picMkLst>
            <pc:docMk/>
            <pc:sldMk cId="3844345948" sldId="323"/>
            <ac:picMk id="7170" creationId="{96F96FA6-93C5-3661-736B-90E1C8932757}"/>
          </ac:picMkLst>
        </pc:picChg>
      </pc:sldChg>
      <pc:sldChg chg="addSp delSp modSp add mod">
        <pc:chgData name="Allan De Castro" userId="84a4b5ad-8573-422f-8cde-9fcacdf20f37" providerId="ADAL" clId="{92C4CF35-13F9-4C29-8CA6-C1CC65BC68F2}" dt="2023-04-17T18:43:17.953" v="515" actId="1076"/>
        <pc:sldMkLst>
          <pc:docMk/>
          <pc:sldMk cId="1821189232" sldId="324"/>
        </pc:sldMkLst>
        <pc:spChg chg="mod">
          <ac:chgData name="Allan De Castro" userId="84a4b5ad-8573-422f-8cde-9fcacdf20f37" providerId="ADAL" clId="{92C4CF35-13F9-4C29-8CA6-C1CC65BC68F2}" dt="2023-04-17T18:42:33.723" v="506" actId="1076"/>
          <ac:spMkLst>
            <pc:docMk/>
            <pc:sldMk cId="1821189232" sldId="324"/>
            <ac:spMk id="3" creationId="{6C046590-DBF7-E504-D57B-21E4F70B0EA2}"/>
          </ac:spMkLst>
        </pc:spChg>
        <pc:spChg chg="mod">
          <ac:chgData name="Allan De Castro" userId="84a4b5ad-8573-422f-8cde-9fcacdf20f37" providerId="ADAL" clId="{92C4CF35-13F9-4C29-8CA6-C1CC65BC68F2}" dt="2023-04-17T18:42:11.810" v="500" actId="27636"/>
          <ac:spMkLst>
            <pc:docMk/>
            <pc:sldMk cId="1821189232" sldId="324"/>
            <ac:spMk id="5" creationId="{C3E0CF63-6F21-202D-6379-01CBA49CA521}"/>
          </ac:spMkLst>
        </pc:spChg>
        <pc:picChg chg="add mod modCrop">
          <ac:chgData name="Allan De Castro" userId="84a4b5ad-8573-422f-8cde-9fcacdf20f37" providerId="ADAL" clId="{92C4CF35-13F9-4C29-8CA6-C1CC65BC68F2}" dt="2023-04-17T18:43:17.953" v="515" actId="1076"/>
          <ac:picMkLst>
            <pc:docMk/>
            <pc:sldMk cId="1821189232" sldId="324"/>
            <ac:picMk id="6" creationId="{1692FF42-0663-91CF-2C33-062103E27377}"/>
          </ac:picMkLst>
        </pc:picChg>
        <pc:picChg chg="del">
          <ac:chgData name="Allan De Castro" userId="84a4b5ad-8573-422f-8cde-9fcacdf20f37" providerId="ADAL" clId="{92C4CF35-13F9-4C29-8CA6-C1CC65BC68F2}" dt="2023-04-17T18:43:03.389" v="510" actId="478"/>
          <ac:picMkLst>
            <pc:docMk/>
            <pc:sldMk cId="1821189232" sldId="324"/>
            <ac:picMk id="8" creationId="{CCA50F08-ABF1-40A8-17F0-F1FF002F8153}"/>
          </ac:picMkLst>
        </pc:picChg>
        <pc:picChg chg="del">
          <ac:chgData name="Allan De Castro" userId="84a4b5ad-8573-422f-8cde-9fcacdf20f37" providerId="ADAL" clId="{92C4CF35-13F9-4C29-8CA6-C1CC65BC68F2}" dt="2023-04-17T18:42:00.749" v="493" actId="478"/>
          <ac:picMkLst>
            <pc:docMk/>
            <pc:sldMk cId="1821189232" sldId="324"/>
            <ac:picMk id="7170" creationId="{96F96FA6-93C5-3661-736B-90E1C8932757}"/>
          </ac:picMkLst>
        </pc:picChg>
        <pc:picChg chg="add mod">
          <ac:chgData name="Allan De Castro" userId="84a4b5ad-8573-422f-8cde-9fcacdf20f37" providerId="ADAL" clId="{92C4CF35-13F9-4C29-8CA6-C1CC65BC68F2}" dt="2023-04-17T18:43:06.965" v="513" actId="1076"/>
          <ac:picMkLst>
            <pc:docMk/>
            <pc:sldMk cId="1821189232" sldId="324"/>
            <ac:picMk id="8194" creationId="{9908777A-A450-2A3F-A5FA-E974536E2481}"/>
          </ac:picMkLst>
        </pc:picChg>
      </pc:sldChg>
    </pc:docChg>
  </pc:docChgLst>
  <pc:docChgLst>
    <pc:chgData name="David VACHALA" userId="76d02b97-1bbd-456c-868a-7dcf11490085" providerId="ADAL" clId="{BD321ABB-9B43-4FC7-B4C9-40B8BBC6F353}"/>
    <pc:docChg chg="undo custSel addSld delSld modSld sldOrd modSection modShowInfo">
      <pc:chgData name="David VACHALA" userId="76d02b97-1bbd-456c-868a-7dcf11490085" providerId="ADAL" clId="{BD321ABB-9B43-4FC7-B4C9-40B8BBC6F353}" dt="2023-05-31T11:32:45.959" v="207" actId="2744"/>
      <pc:docMkLst>
        <pc:docMk/>
      </pc:docMkLst>
      <pc:sldChg chg="modSp mod">
        <pc:chgData name="David VACHALA" userId="76d02b97-1bbd-456c-868a-7dcf11490085" providerId="ADAL" clId="{BD321ABB-9B43-4FC7-B4C9-40B8BBC6F353}" dt="2023-05-16T19:49:04.428" v="110" actId="20577"/>
        <pc:sldMkLst>
          <pc:docMk/>
          <pc:sldMk cId="3674066786" sldId="256"/>
        </pc:sldMkLst>
        <pc:spChg chg="mod">
          <ac:chgData name="David VACHALA" userId="76d02b97-1bbd-456c-868a-7dcf11490085" providerId="ADAL" clId="{BD321ABB-9B43-4FC7-B4C9-40B8BBC6F353}" dt="2023-05-16T19:47:05.306" v="63" actId="20577"/>
          <ac:spMkLst>
            <pc:docMk/>
            <pc:sldMk cId="3674066786" sldId="256"/>
            <ac:spMk id="8" creationId="{88B82E67-C906-4FA9-BD44-A226DC6C19B0}"/>
          </ac:spMkLst>
        </pc:spChg>
        <pc:spChg chg="mod">
          <ac:chgData name="David VACHALA" userId="76d02b97-1bbd-456c-868a-7dcf11490085" providerId="ADAL" clId="{BD321ABB-9B43-4FC7-B4C9-40B8BBC6F353}" dt="2023-05-16T19:48:49.685" v="103" actId="20577"/>
          <ac:spMkLst>
            <pc:docMk/>
            <pc:sldMk cId="3674066786" sldId="256"/>
            <ac:spMk id="14" creationId="{6E31850A-D536-41F0-9D96-7836AAC5E502}"/>
          </ac:spMkLst>
        </pc:spChg>
        <pc:spChg chg="mod">
          <ac:chgData name="David VACHALA" userId="76d02b97-1bbd-456c-868a-7dcf11490085" providerId="ADAL" clId="{BD321ABB-9B43-4FC7-B4C9-40B8BBC6F353}" dt="2023-05-16T19:49:04.428" v="110" actId="20577"/>
          <ac:spMkLst>
            <pc:docMk/>
            <pc:sldMk cId="3674066786" sldId="256"/>
            <ac:spMk id="15" creationId="{039E4815-406A-447F-A41F-26286A4CD799}"/>
          </ac:spMkLst>
        </pc:spChg>
        <pc:picChg chg="mod">
          <ac:chgData name="David VACHALA" userId="76d02b97-1bbd-456c-868a-7dcf11490085" providerId="ADAL" clId="{BD321ABB-9B43-4FC7-B4C9-40B8BBC6F353}" dt="2023-05-16T19:46:44.848" v="50"/>
          <ac:picMkLst>
            <pc:docMk/>
            <pc:sldMk cId="3674066786" sldId="256"/>
            <ac:picMk id="7" creationId="{B0BD3314-776A-44E8-9050-B1333A393952}"/>
          </ac:picMkLst>
        </pc:picChg>
      </pc:sldChg>
      <pc:sldChg chg="modSp mod">
        <pc:chgData name="David VACHALA" userId="76d02b97-1bbd-456c-868a-7dcf11490085" providerId="ADAL" clId="{BD321ABB-9B43-4FC7-B4C9-40B8BBC6F353}" dt="2023-05-16T19:43:44.639" v="14" actId="20577"/>
        <pc:sldMkLst>
          <pc:docMk/>
          <pc:sldMk cId="409723674" sldId="259"/>
        </pc:sldMkLst>
        <pc:spChg chg="mod">
          <ac:chgData name="David VACHALA" userId="76d02b97-1bbd-456c-868a-7dcf11490085" providerId="ADAL" clId="{BD321ABB-9B43-4FC7-B4C9-40B8BBC6F353}" dt="2023-05-16T19:43:44.639" v="14" actId="20577"/>
          <ac:spMkLst>
            <pc:docMk/>
            <pc:sldMk cId="409723674" sldId="259"/>
            <ac:spMk id="33" creationId="{3CD78EB7-563C-4025-87ED-8064992121A5}"/>
          </ac:spMkLst>
        </pc:spChg>
      </pc:sldChg>
      <pc:sldChg chg="modSp mod">
        <pc:chgData name="David VACHALA" userId="76d02b97-1bbd-456c-868a-7dcf11490085" providerId="ADAL" clId="{BD321ABB-9B43-4FC7-B4C9-40B8BBC6F353}" dt="2023-05-16T20:01:03.275" v="204" actId="20577"/>
        <pc:sldMkLst>
          <pc:docMk/>
          <pc:sldMk cId="1743216632" sldId="261"/>
        </pc:sldMkLst>
        <pc:spChg chg="mod">
          <ac:chgData name="David VACHALA" userId="76d02b97-1bbd-456c-868a-7dcf11490085" providerId="ADAL" clId="{BD321ABB-9B43-4FC7-B4C9-40B8BBC6F353}" dt="2023-05-16T19:43:07.750" v="6" actId="20577"/>
          <ac:spMkLst>
            <pc:docMk/>
            <pc:sldMk cId="1743216632" sldId="261"/>
            <ac:spMk id="29" creationId="{CB892594-7024-4545-AEF5-72B22C06A1A3}"/>
          </ac:spMkLst>
        </pc:spChg>
        <pc:spChg chg="mod">
          <ac:chgData name="David VACHALA" userId="76d02b97-1bbd-456c-868a-7dcf11490085" providerId="ADAL" clId="{BD321ABB-9B43-4FC7-B4C9-40B8BBC6F353}" dt="2023-05-16T20:01:03.275" v="204" actId="20577"/>
          <ac:spMkLst>
            <pc:docMk/>
            <pc:sldMk cId="1743216632" sldId="261"/>
            <ac:spMk id="38" creationId="{3AD62353-66DA-437B-A82D-75433367BE34}"/>
          </ac:spMkLst>
        </pc:spChg>
        <pc:spChg chg="mod">
          <ac:chgData name="David VACHALA" userId="76d02b97-1bbd-456c-868a-7dcf11490085" providerId="ADAL" clId="{BD321ABB-9B43-4FC7-B4C9-40B8BBC6F353}" dt="2023-05-16T19:55:16.449" v="200" actId="20577"/>
          <ac:spMkLst>
            <pc:docMk/>
            <pc:sldMk cId="1743216632" sldId="261"/>
            <ac:spMk id="39" creationId="{C17792EC-B649-4521-8BC0-704F4F4F9823}"/>
          </ac:spMkLst>
        </pc:spChg>
        <pc:spChg chg="mod">
          <ac:chgData name="David VACHALA" userId="76d02b97-1bbd-456c-868a-7dcf11490085" providerId="ADAL" clId="{BD321ABB-9B43-4FC7-B4C9-40B8BBC6F353}" dt="2023-05-16T19:50:06.642" v="144" actId="20577"/>
          <ac:spMkLst>
            <pc:docMk/>
            <pc:sldMk cId="1743216632" sldId="261"/>
            <ac:spMk id="41" creationId="{309B52EE-F75E-4904-AF65-5BA395A3D838}"/>
          </ac:spMkLst>
        </pc:spChg>
        <pc:spChg chg="mod">
          <ac:chgData name="David VACHALA" userId="76d02b97-1bbd-456c-868a-7dcf11490085" providerId="ADAL" clId="{BD321ABB-9B43-4FC7-B4C9-40B8BBC6F353}" dt="2023-05-16T19:49:54.385" v="123" actId="20577"/>
          <ac:spMkLst>
            <pc:docMk/>
            <pc:sldMk cId="1743216632" sldId="261"/>
            <ac:spMk id="42" creationId="{4BCB5372-1AB6-44A8-AD04-1395BEABC92C}"/>
          </ac:spMkLst>
        </pc:spChg>
        <pc:picChg chg="mod">
          <ac:chgData name="David VACHALA" userId="76d02b97-1bbd-456c-868a-7dcf11490085" providerId="ADAL" clId="{BD321ABB-9B43-4FC7-B4C9-40B8BBC6F353}" dt="2023-05-16T19:48:16.718" v="81"/>
          <ac:picMkLst>
            <pc:docMk/>
            <pc:sldMk cId="1743216632" sldId="261"/>
            <ac:picMk id="37" creationId="{DDCB2138-9DAD-4B7D-8846-B68288AF3EAC}"/>
          </ac:picMkLst>
        </pc:picChg>
        <pc:picChg chg="mod">
          <ac:chgData name="David VACHALA" userId="76d02b97-1bbd-456c-868a-7dcf11490085" providerId="ADAL" clId="{BD321ABB-9B43-4FC7-B4C9-40B8BBC6F353}" dt="2023-05-16T19:50:55.793" v="146"/>
          <ac:picMkLst>
            <pc:docMk/>
            <pc:sldMk cId="1743216632" sldId="261"/>
            <ac:picMk id="76" creationId="{C329057C-A703-4234-8C36-15BC675BA225}"/>
          </ac:picMkLst>
        </pc:picChg>
      </pc:sldChg>
      <pc:sldChg chg="add del">
        <pc:chgData name="David VACHALA" userId="76d02b97-1bbd-456c-868a-7dcf11490085" providerId="ADAL" clId="{BD321ABB-9B43-4FC7-B4C9-40B8BBC6F353}" dt="2023-05-16T19:44:10.908" v="26" actId="47"/>
        <pc:sldMkLst>
          <pc:docMk/>
          <pc:sldMk cId="419931507" sldId="268"/>
        </pc:sldMkLst>
      </pc:sldChg>
      <pc:sldChg chg="modSp mod">
        <pc:chgData name="David VACHALA" userId="76d02b97-1bbd-456c-868a-7dcf11490085" providerId="ADAL" clId="{BD321ABB-9B43-4FC7-B4C9-40B8BBC6F353}" dt="2023-05-16T19:53:55.715" v="182" actId="20577"/>
        <pc:sldMkLst>
          <pc:docMk/>
          <pc:sldMk cId="2006533774" sldId="309"/>
        </pc:sldMkLst>
        <pc:spChg chg="mod">
          <ac:chgData name="David VACHALA" userId="76d02b97-1bbd-456c-868a-7dcf11490085" providerId="ADAL" clId="{BD321ABB-9B43-4FC7-B4C9-40B8BBC6F353}" dt="2023-05-16T19:53:55.715" v="182" actId="20577"/>
          <ac:spMkLst>
            <pc:docMk/>
            <pc:sldMk cId="2006533774" sldId="309"/>
            <ac:spMk id="8" creationId="{88B82E67-C906-4FA9-BD44-A226DC6C19B0}"/>
          </ac:spMkLst>
        </pc:spChg>
        <pc:spChg chg="mod">
          <ac:chgData name="David VACHALA" userId="76d02b97-1bbd-456c-868a-7dcf11490085" providerId="ADAL" clId="{BD321ABB-9B43-4FC7-B4C9-40B8BBC6F353}" dt="2023-05-16T19:52:44.090" v="155" actId="20577"/>
          <ac:spMkLst>
            <pc:docMk/>
            <pc:sldMk cId="2006533774" sldId="309"/>
            <ac:spMk id="14" creationId="{6E31850A-D536-41F0-9D96-7836AAC5E502}"/>
          </ac:spMkLst>
        </pc:spChg>
        <pc:spChg chg="mod">
          <ac:chgData name="David VACHALA" userId="76d02b97-1bbd-456c-868a-7dcf11490085" providerId="ADAL" clId="{BD321ABB-9B43-4FC7-B4C9-40B8BBC6F353}" dt="2023-05-16T19:52:56.773" v="161" actId="20577"/>
          <ac:spMkLst>
            <pc:docMk/>
            <pc:sldMk cId="2006533774" sldId="309"/>
            <ac:spMk id="15" creationId="{039E4815-406A-447F-A41F-26286A4CD799}"/>
          </ac:spMkLst>
        </pc:spChg>
        <pc:picChg chg="mod">
          <ac:chgData name="David VACHALA" userId="76d02b97-1bbd-456c-868a-7dcf11490085" providerId="ADAL" clId="{BD321ABB-9B43-4FC7-B4C9-40B8BBC6F353}" dt="2023-05-16T19:51:13.035" v="148"/>
          <ac:picMkLst>
            <pc:docMk/>
            <pc:sldMk cId="2006533774" sldId="309"/>
            <ac:picMk id="7" creationId="{B0BD3314-776A-44E8-9050-B1333A393952}"/>
          </ac:picMkLst>
        </pc:picChg>
      </pc:sldChg>
      <pc:sldChg chg="del">
        <pc:chgData name="David VACHALA" userId="76d02b97-1bbd-456c-868a-7dcf11490085" providerId="ADAL" clId="{BD321ABB-9B43-4FC7-B4C9-40B8BBC6F353}" dt="2023-05-16T19:44:32.730" v="33" actId="47"/>
        <pc:sldMkLst>
          <pc:docMk/>
          <pc:sldMk cId="1042317166" sldId="313"/>
        </pc:sldMkLst>
      </pc:sldChg>
      <pc:sldChg chg="del">
        <pc:chgData name="David VACHALA" userId="76d02b97-1bbd-456c-868a-7dcf11490085" providerId="ADAL" clId="{BD321ABB-9B43-4FC7-B4C9-40B8BBC6F353}" dt="2023-05-16T19:44:33.905" v="34" actId="47"/>
        <pc:sldMkLst>
          <pc:docMk/>
          <pc:sldMk cId="4167589495" sldId="318"/>
        </pc:sldMkLst>
      </pc:sldChg>
      <pc:sldChg chg="del">
        <pc:chgData name="David VACHALA" userId="76d02b97-1bbd-456c-868a-7dcf11490085" providerId="ADAL" clId="{BD321ABB-9B43-4FC7-B4C9-40B8BBC6F353}" dt="2023-05-16T19:44:34.614" v="35" actId="47"/>
        <pc:sldMkLst>
          <pc:docMk/>
          <pc:sldMk cId="3253152132" sldId="319"/>
        </pc:sldMkLst>
      </pc:sldChg>
      <pc:sldChg chg="del">
        <pc:chgData name="David VACHALA" userId="76d02b97-1bbd-456c-868a-7dcf11490085" providerId="ADAL" clId="{BD321ABB-9B43-4FC7-B4C9-40B8BBC6F353}" dt="2023-05-16T19:44:35.469" v="36" actId="47"/>
        <pc:sldMkLst>
          <pc:docMk/>
          <pc:sldMk cId="2694208961" sldId="320"/>
        </pc:sldMkLst>
      </pc:sldChg>
      <pc:sldChg chg="del">
        <pc:chgData name="David VACHALA" userId="76d02b97-1bbd-456c-868a-7dcf11490085" providerId="ADAL" clId="{BD321ABB-9B43-4FC7-B4C9-40B8BBC6F353}" dt="2023-05-16T19:44:36.309" v="37" actId="47"/>
        <pc:sldMkLst>
          <pc:docMk/>
          <pc:sldMk cId="1811033490" sldId="322"/>
        </pc:sldMkLst>
      </pc:sldChg>
      <pc:sldChg chg="del">
        <pc:chgData name="David VACHALA" userId="76d02b97-1bbd-456c-868a-7dcf11490085" providerId="ADAL" clId="{BD321ABB-9B43-4FC7-B4C9-40B8BBC6F353}" dt="2023-05-16T19:44:37.202" v="38" actId="47"/>
        <pc:sldMkLst>
          <pc:docMk/>
          <pc:sldMk cId="3844345948" sldId="323"/>
        </pc:sldMkLst>
      </pc:sldChg>
      <pc:sldChg chg="del">
        <pc:chgData name="David VACHALA" userId="76d02b97-1bbd-456c-868a-7dcf11490085" providerId="ADAL" clId="{BD321ABB-9B43-4FC7-B4C9-40B8BBC6F353}" dt="2023-05-16T19:44:38.111" v="39" actId="47"/>
        <pc:sldMkLst>
          <pc:docMk/>
          <pc:sldMk cId="1821189232" sldId="324"/>
        </pc:sldMkLst>
      </pc:sldChg>
      <pc:sldChg chg="del">
        <pc:chgData name="David VACHALA" userId="76d02b97-1bbd-456c-868a-7dcf11490085" providerId="ADAL" clId="{BD321ABB-9B43-4FC7-B4C9-40B8BBC6F353}" dt="2023-05-16T19:43:55.071" v="16" actId="47"/>
        <pc:sldMkLst>
          <pc:docMk/>
          <pc:sldMk cId="1148440456" sldId="410"/>
        </pc:sldMkLst>
      </pc:sldChg>
      <pc:sldChg chg="del">
        <pc:chgData name="David VACHALA" userId="76d02b97-1bbd-456c-868a-7dcf11490085" providerId="ADAL" clId="{BD321ABB-9B43-4FC7-B4C9-40B8BBC6F353}" dt="2023-05-16T19:44:06.989" v="22" actId="47"/>
        <pc:sldMkLst>
          <pc:docMk/>
          <pc:sldMk cId="1167907298" sldId="413"/>
        </pc:sldMkLst>
      </pc:sldChg>
      <pc:sldChg chg="del">
        <pc:chgData name="David VACHALA" userId="76d02b97-1bbd-456c-868a-7dcf11490085" providerId="ADAL" clId="{BD321ABB-9B43-4FC7-B4C9-40B8BBC6F353}" dt="2023-05-16T19:43:56.703" v="17" actId="47"/>
        <pc:sldMkLst>
          <pc:docMk/>
          <pc:sldMk cId="3317765812" sldId="414"/>
        </pc:sldMkLst>
      </pc:sldChg>
      <pc:sldChg chg="del">
        <pc:chgData name="David VACHALA" userId="76d02b97-1bbd-456c-868a-7dcf11490085" providerId="ADAL" clId="{BD321ABB-9B43-4FC7-B4C9-40B8BBC6F353}" dt="2023-05-16T19:43:56.871" v="18" actId="47"/>
        <pc:sldMkLst>
          <pc:docMk/>
          <pc:sldMk cId="1587716101" sldId="415"/>
        </pc:sldMkLst>
      </pc:sldChg>
      <pc:sldChg chg="del">
        <pc:chgData name="David VACHALA" userId="76d02b97-1bbd-456c-868a-7dcf11490085" providerId="ADAL" clId="{BD321ABB-9B43-4FC7-B4C9-40B8BBC6F353}" dt="2023-05-16T19:44:02.772" v="21" actId="47"/>
        <pc:sldMkLst>
          <pc:docMk/>
          <pc:sldMk cId="4242548624" sldId="416"/>
        </pc:sldMkLst>
      </pc:sldChg>
      <pc:sldChg chg="del">
        <pc:chgData name="David VACHALA" userId="76d02b97-1bbd-456c-868a-7dcf11490085" providerId="ADAL" clId="{BD321ABB-9B43-4FC7-B4C9-40B8BBC6F353}" dt="2023-05-16T19:44:16.059" v="27" actId="47"/>
        <pc:sldMkLst>
          <pc:docMk/>
          <pc:sldMk cId="113510970" sldId="417"/>
        </pc:sldMkLst>
      </pc:sldChg>
      <pc:sldChg chg="del">
        <pc:chgData name="David VACHALA" userId="76d02b97-1bbd-456c-868a-7dcf11490085" providerId="ADAL" clId="{BD321ABB-9B43-4FC7-B4C9-40B8BBC6F353}" dt="2023-05-16T19:44:19.940" v="28" actId="47"/>
        <pc:sldMkLst>
          <pc:docMk/>
          <pc:sldMk cId="1962033358" sldId="418"/>
        </pc:sldMkLst>
      </pc:sldChg>
      <pc:sldChg chg="del">
        <pc:chgData name="David VACHALA" userId="76d02b97-1bbd-456c-868a-7dcf11490085" providerId="ADAL" clId="{BD321ABB-9B43-4FC7-B4C9-40B8BBC6F353}" dt="2023-05-16T19:44:21.848" v="29" actId="47"/>
        <pc:sldMkLst>
          <pc:docMk/>
          <pc:sldMk cId="2268332801" sldId="419"/>
        </pc:sldMkLst>
      </pc:sldChg>
      <pc:sldChg chg="del">
        <pc:chgData name="David VACHALA" userId="76d02b97-1bbd-456c-868a-7dcf11490085" providerId="ADAL" clId="{BD321ABB-9B43-4FC7-B4C9-40B8BBC6F353}" dt="2023-05-16T19:44:22.309" v="30" actId="47"/>
        <pc:sldMkLst>
          <pc:docMk/>
          <pc:sldMk cId="1085839850" sldId="420"/>
        </pc:sldMkLst>
      </pc:sldChg>
      <pc:sldChg chg="del">
        <pc:chgData name="David VACHALA" userId="76d02b97-1bbd-456c-868a-7dcf11490085" providerId="ADAL" clId="{BD321ABB-9B43-4FC7-B4C9-40B8BBC6F353}" dt="2023-05-16T19:44:23.198" v="31" actId="47"/>
        <pc:sldMkLst>
          <pc:docMk/>
          <pc:sldMk cId="1037281657" sldId="421"/>
        </pc:sldMkLst>
      </pc:sldChg>
      <pc:sldChg chg="addSp delSp modSp add del mod">
        <pc:chgData name="David VACHALA" userId="76d02b97-1bbd-456c-868a-7dcf11490085" providerId="ADAL" clId="{BD321ABB-9B43-4FC7-B4C9-40B8BBC6F353}" dt="2023-05-16T19:44:30.420" v="32" actId="478"/>
        <pc:sldMkLst>
          <pc:docMk/>
          <pc:sldMk cId="2283903128" sldId="435"/>
        </pc:sldMkLst>
        <pc:spChg chg="del">
          <ac:chgData name="David VACHALA" userId="76d02b97-1bbd-456c-868a-7dcf11490085" providerId="ADAL" clId="{BD321ABB-9B43-4FC7-B4C9-40B8BBC6F353}" dt="2023-05-16T19:44:30.420" v="32" actId="478"/>
          <ac:spMkLst>
            <pc:docMk/>
            <pc:sldMk cId="2283903128" sldId="435"/>
            <ac:spMk id="4" creationId="{F789A493-D23A-B2A2-1311-BE4D1A072348}"/>
          </ac:spMkLst>
        </pc:spChg>
        <pc:spChg chg="del">
          <ac:chgData name="David VACHALA" userId="76d02b97-1bbd-456c-868a-7dcf11490085" providerId="ADAL" clId="{BD321ABB-9B43-4FC7-B4C9-40B8BBC6F353}" dt="2023-05-16T19:44:30.420" v="32" actId="478"/>
          <ac:spMkLst>
            <pc:docMk/>
            <pc:sldMk cId="2283903128" sldId="435"/>
            <ac:spMk id="5" creationId="{6123C35A-BDAD-0BF3-F255-F0B1DBA21519}"/>
          </ac:spMkLst>
        </pc:spChg>
        <pc:spChg chg="del">
          <ac:chgData name="David VACHALA" userId="76d02b97-1bbd-456c-868a-7dcf11490085" providerId="ADAL" clId="{BD321ABB-9B43-4FC7-B4C9-40B8BBC6F353}" dt="2023-05-16T19:44:30.420" v="32" actId="478"/>
          <ac:spMkLst>
            <pc:docMk/>
            <pc:sldMk cId="2283903128" sldId="435"/>
            <ac:spMk id="7" creationId="{A31F803A-EE0C-8D53-E09D-2ACF7CE51984}"/>
          </ac:spMkLst>
        </pc:spChg>
        <pc:spChg chg="del">
          <ac:chgData name="David VACHALA" userId="76d02b97-1bbd-456c-868a-7dcf11490085" providerId="ADAL" clId="{BD321ABB-9B43-4FC7-B4C9-40B8BBC6F353}" dt="2023-05-16T19:44:30.420" v="32" actId="478"/>
          <ac:spMkLst>
            <pc:docMk/>
            <pc:sldMk cId="2283903128" sldId="435"/>
            <ac:spMk id="8" creationId="{B9F7D704-2D93-47F0-15CC-9302D630572D}"/>
          </ac:spMkLst>
        </pc:spChg>
        <pc:spChg chg="del">
          <ac:chgData name="David VACHALA" userId="76d02b97-1bbd-456c-868a-7dcf11490085" providerId="ADAL" clId="{BD321ABB-9B43-4FC7-B4C9-40B8BBC6F353}" dt="2023-05-16T19:44:30.420" v="32" actId="478"/>
          <ac:spMkLst>
            <pc:docMk/>
            <pc:sldMk cId="2283903128" sldId="435"/>
            <ac:spMk id="10" creationId="{A68AC17C-6B96-7902-AAE0-51087C764D3E}"/>
          </ac:spMkLst>
        </pc:spChg>
        <pc:spChg chg="add mod">
          <ac:chgData name="David VACHALA" userId="76d02b97-1bbd-456c-868a-7dcf11490085" providerId="ADAL" clId="{BD321ABB-9B43-4FC7-B4C9-40B8BBC6F353}" dt="2023-05-16T19:44:30.420" v="32" actId="478"/>
          <ac:spMkLst>
            <pc:docMk/>
            <pc:sldMk cId="2283903128" sldId="435"/>
            <ac:spMk id="11" creationId="{1416C91A-6C91-F7E6-797E-BAF05126B35C}"/>
          </ac:spMkLst>
        </pc:spChg>
        <pc:picChg chg="del">
          <ac:chgData name="David VACHALA" userId="76d02b97-1bbd-456c-868a-7dcf11490085" providerId="ADAL" clId="{BD321ABB-9B43-4FC7-B4C9-40B8BBC6F353}" dt="2023-05-16T19:44:30.420" v="32" actId="478"/>
          <ac:picMkLst>
            <pc:docMk/>
            <pc:sldMk cId="2283903128" sldId="435"/>
            <ac:picMk id="9" creationId="{85ED5E39-8444-CFB3-B2B8-EC3E8480C92B}"/>
          </ac:picMkLst>
        </pc:picChg>
        <pc:picChg chg="del">
          <ac:chgData name="David VACHALA" userId="76d02b97-1bbd-456c-868a-7dcf11490085" providerId="ADAL" clId="{BD321ABB-9B43-4FC7-B4C9-40B8BBC6F353}" dt="2023-05-16T19:44:30.420" v="32" actId="478"/>
          <ac:picMkLst>
            <pc:docMk/>
            <pc:sldMk cId="2283903128" sldId="435"/>
            <ac:picMk id="14" creationId="{289DCE8C-56C8-99D0-FB43-8540DA3231C4}"/>
          </ac:picMkLst>
        </pc:picChg>
      </pc:sldChg>
      <pc:sldChg chg="add del">
        <pc:chgData name="David VACHALA" userId="76d02b97-1bbd-456c-868a-7dcf11490085" providerId="ADAL" clId="{BD321ABB-9B43-4FC7-B4C9-40B8BBC6F353}" dt="2023-05-16T19:43:57.379" v="19" actId="47"/>
        <pc:sldMkLst>
          <pc:docMk/>
          <pc:sldMk cId="1067403885" sldId="436"/>
        </pc:sldMkLst>
      </pc:sldChg>
      <pc:sldChg chg="add">
        <pc:chgData name="David VACHALA" userId="76d02b97-1bbd-456c-868a-7dcf11490085" providerId="ADAL" clId="{BD321ABB-9B43-4FC7-B4C9-40B8BBC6F353}" dt="2023-05-16T19:43:59.565" v="20"/>
        <pc:sldMkLst>
          <pc:docMk/>
          <pc:sldMk cId="1266039147" sldId="436"/>
        </pc:sldMkLst>
      </pc:sldChg>
      <pc:sldChg chg="ord">
        <pc:chgData name="David VACHALA" userId="76d02b97-1bbd-456c-868a-7dcf11490085" providerId="ADAL" clId="{BD321ABB-9B43-4FC7-B4C9-40B8BBC6F353}" dt="2023-05-31T11:17:23.142" v="206"/>
        <pc:sldMkLst>
          <pc:docMk/>
          <pc:sldMk cId="2285438731" sldId="440"/>
        </pc:sldMkLst>
      </pc:sldChg>
    </pc:docChg>
  </pc:docChgLst>
  <pc:docChgLst>
    <pc:chgData name="David VACHALA" userId="S::david.vachala@bizappsfrenchcommunity.com::76d02b97-1bbd-456c-868a-7dcf11490085" providerId="AD" clId="Web-{3DB57E8F-F67A-4774-BF78-70CD36BDF7DD}"/>
    <pc:docChg chg="modSld">
      <pc:chgData name="David VACHALA" userId="S::david.vachala@bizappsfrenchcommunity.com::76d02b97-1bbd-456c-868a-7dcf11490085" providerId="AD" clId="Web-{3DB57E8F-F67A-4774-BF78-70CD36BDF7DD}" dt="2023-06-17T05:50:05.537" v="13"/>
      <pc:docMkLst>
        <pc:docMk/>
      </pc:docMkLst>
      <pc:sldChg chg="modSp">
        <pc:chgData name="David VACHALA" userId="S::david.vachala@bizappsfrenchcommunity.com::76d02b97-1bbd-456c-868a-7dcf11490085" providerId="AD" clId="Web-{3DB57E8F-F67A-4774-BF78-70CD36BDF7DD}" dt="2023-06-17T05:50:05.537" v="13"/>
        <pc:sldMkLst>
          <pc:docMk/>
          <pc:sldMk cId="1743216632" sldId="261"/>
        </pc:sldMkLst>
        <pc:spChg chg="mod">
          <ac:chgData name="David VACHALA" userId="S::david.vachala@bizappsfrenchcommunity.com::76d02b97-1bbd-456c-868a-7dcf11490085" providerId="AD" clId="Web-{3DB57E8F-F67A-4774-BF78-70CD36BDF7DD}" dt="2023-06-17T05:49:37.005" v="7" actId="20577"/>
          <ac:spMkLst>
            <pc:docMk/>
            <pc:sldMk cId="1743216632" sldId="261"/>
            <ac:spMk id="38" creationId="{3AD62353-66DA-437B-A82D-75433367BE34}"/>
          </ac:spMkLst>
        </pc:spChg>
        <pc:spChg chg="mod">
          <ac:chgData name="David VACHALA" userId="S::david.vachala@bizappsfrenchcommunity.com::76d02b97-1bbd-456c-868a-7dcf11490085" providerId="AD" clId="Web-{3DB57E8F-F67A-4774-BF78-70CD36BDF7DD}" dt="2023-06-17T05:49:51.583" v="12" actId="20577"/>
          <ac:spMkLst>
            <pc:docMk/>
            <pc:sldMk cId="1743216632" sldId="261"/>
            <ac:spMk id="39" creationId="{C17792EC-B649-4521-8BC0-704F4F4F9823}"/>
          </ac:spMkLst>
        </pc:spChg>
        <pc:picChg chg="mod">
          <ac:chgData name="David VACHALA" userId="S::david.vachala@bizappsfrenchcommunity.com::76d02b97-1bbd-456c-868a-7dcf11490085" providerId="AD" clId="Web-{3DB57E8F-F67A-4774-BF78-70CD36BDF7DD}" dt="2023-06-17T05:50:05.537" v="13"/>
          <ac:picMkLst>
            <pc:docMk/>
            <pc:sldMk cId="1743216632" sldId="261"/>
            <ac:picMk id="37" creationId="{DDCB2138-9DAD-4B7D-8846-B68288AF3EAC}"/>
          </ac:picMkLst>
        </pc:picChg>
      </pc:sldChg>
    </pc:docChg>
  </pc:docChgLst>
  <pc:docChgLst>
    <pc:chgData name="David Vachala" userId="91433487-0c4d-408d-9c05-4db9b7ff8fc7" providerId="ADAL" clId="{17ACA206-15FB-46F9-9CAB-58973082162A}"/>
    <pc:docChg chg="undo redo custSel addSld delSld modSld modSection">
      <pc:chgData name="David Vachala" userId="91433487-0c4d-408d-9c05-4db9b7ff8fc7" providerId="ADAL" clId="{17ACA206-15FB-46F9-9CAB-58973082162A}" dt="2023-04-15T13:53:45.908" v="127" actId="1076"/>
      <pc:docMkLst>
        <pc:docMk/>
      </pc:docMkLst>
      <pc:sldChg chg="modSp mod">
        <pc:chgData name="David Vachala" userId="91433487-0c4d-408d-9c05-4db9b7ff8fc7" providerId="ADAL" clId="{17ACA206-15FB-46F9-9CAB-58973082162A}" dt="2023-04-15T13:53:08.301" v="121" actId="27636"/>
        <pc:sldMkLst>
          <pc:docMk/>
          <pc:sldMk cId="3674066786" sldId="256"/>
        </pc:sldMkLst>
        <pc:spChg chg="mod">
          <ac:chgData name="David Vachala" userId="91433487-0c4d-408d-9c05-4db9b7ff8fc7" providerId="ADAL" clId="{17ACA206-15FB-46F9-9CAB-58973082162A}" dt="2023-04-15T13:53:08.301" v="121" actId="27636"/>
          <ac:spMkLst>
            <pc:docMk/>
            <pc:sldMk cId="3674066786" sldId="256"/>
            <ac:spMk id="8" creationId="{88B82E67-C906-4FA9-BD44-A226DC6C19B0}"/>
          </ac:spMkLst>
        </pc:spChg>
        <pc:spChg chg="mod">
          <ac:chgData name="David Vachala" userId="91433487-0c4d-408d-9c05-4db9b7ff8fc7" providerId="ADAL" clId="{17ACA206-15FB-46F9-9CAB-58973082162A}" dt="2023-04-15T13:52:27.622" v="112"/>
          <ac:spMkLst>
            <pc:docMk/>
            <pc:sldMk cId="3674066786" sldId="256"/>
            <ac:spMk id="14" creationId="{6E31850A-D536-41F0-9D96-7836AAC5E502}"/>
          </ac:spMkLst>
        </pc:spChg>
        <pc:spChg chg="mod">
          <ac:chgData name="David Vachala" userId="91433487-0c4d-408d-9c05-4db9b7ff8fc7" providerId="ADAL" clId="{17ACA206-15FB-46F9-9CAB-58973082162A}" dt="2023-04-15T13:52:46.259" v="116" actId="27636"/>
          <ac:spMkLst>
            <pc:docMk/>
            <pc:sldMk cId="3674066786" sldId="256"/>
            <ac:spMk id="15" creationId="{039E4815-406A-447F-A41F-26286A4CD799}"/>
          </ac:spMkLst>
        </pc:spChg>
        <pc:picChg chg="mod">
          <ac:chgData name="David Vachala" userId="91433487-0c4d-408d-9c05-4db9b7ff8fc7" providerId="ADAL" clId="{17ACA206-15FB-46F9-9CAB-58973082162A}" dt="2023-04-15T13:50:13.375" v="43"/>
          <ac:picMkLst>
            <pc:docMk/>
            <pc:sldMk cId="3674066786" sldId="256"/>
            <ac:picMk id="7" creationId="{B0BD3314-776A-44E8-9050-B1333A393952}"/>
          </ac:picMkLst>
        </pc:picChg>
      </pc:sldChg>
      <pc:sldChg chg="modSp mod">
        <pc:chgData name="David Vachala" userId="91433487-0c4d-408d-9c05-4db9b7ff8fc7" providerId="ADAL" clId="{17ACA206-15FB-46F9-9CAB-58973082162A}" dt="2023-04-15T13:53:45.908" v="127" actId="1076"/>
        <pc:sldMkLst>
          <pc:docMk/>
          <pc:sldMk cId="1743216632" sldId="261"/>
        </pc:sldMkLst>
        <pc:spChg chg="mod">
          <ac:chgData name="David Vachala" userId="91433487-0c4d-408d-9c05-4db9b7ff8fc7" providerId="ADAL" clId="{17ACA206-15FB-46F9-9CAB-58973082162A}" dt="2023-04-15T13:49:40.482" v="18" actId="20577"/>
          <ac:spMkLst>
            <pc:docMk/>
            <pc:sldMk cId="1743216632" sldId="261"/>
            <ac:spMk id="29" creationId="{CB892594-7024-4545-AEF5-72B22C06A1A3}"/>
          </ac:spMkLst>
        </pc:spChg>
        <pc:spChg chg="mod">
          <ac:chgData name="David Vachala" userId="91433487-0c4d-408d-9c05-4db9b7ff8fc7" providerId="ADAL" clId="{17ACA206-15FB-46F9-9CAB-58973082162A}" dt="2023-04-15T13:53:45.908" v="127" actId="1076"/>
          <ac:spMkLst>
            <pc:docMk/>
            <pc:sldMk cId="1743216632" sldId="261"/>
            <ac:spMk id="38" creationId="{3AD62353-66DA-437B-A82D-75433367BE34}"/>
          </ac:spMkLst>
        </pc:spChg>
        <pc:spChg chg="mod">
          <ac:chgData name="David Vachala" userId="91433487-0c4d-408d-9c05-4db9b7ff8fc7" providerId="ADAL" clId="{17ACA206-15FB-46F9-9CAB-58973082162A}" dt="2023-04-15T13:53:43.741" v="126" actId="1076"/>
          <ac:spMkLst>
            <pc:docMk/>
            <pc:sldMk cId="1743216632" sldId="261"/>
            <ac:spMk id="39" creationId="{C17792EC-B649-4521-8BC0-704F4F4F9823}"/>
          </ac:spMkLst>
        </pc:spChg>
        <pc:spChg chg="mod">
          <ac:chgData name="David Vachala" userId="91433487-0c4d-408d-9c05-4db9b7ff8fc7" providerId="ADAL" clId="{17ACA206-15FB-46F9-9CAB-58973082162A}" dt="2023-04-15T13:49:11.242" v="6" actId="20577"/>
          <ac:spMkLst>
            <pc:docMk/>
            <pc:sldMk cId="1743216632" sldId="261"/>
            <ac:spMk id="42" creationId="{4BCB5372-1AB6-44A8-AD04-1395BEABC92C}"/>
          </ac:spMkLst>
        </pc:spChg>
        <pc:picChg chg="mod">
          <ac:chgData name="David Vachala" userId="91433487-0c4d-408d-9c05-4db9b7ff8fc7" providerId="ADAL" clId="{17ACA206-15FB-46F9-9CAB-58973082162A}" dt="2023-04-15T13:49:34.030" v="8"/>
          <ac:picMkLst>
            <pc:docMk/>
            <pc:sldMk cId="1743216632" sldId="261"/>
            <ac:picMk id="37" creationId="{DDCB2138-9DAD-4B7D-8846-B68288AF3EAC}"/>
          </ac:picMkLst>
        </pc:picChg>
      </pc:sldChg>
      <pc:sldChg chg="del">
        <pc:chgData name="David Vachala" userId="91433487-0c4d-408d-9c05-4db9b7ff8fc7" providerId="ADAL" clId="{17ACA206-15FB-46F9-9CAB-58973082162A}" dt="2023-04-15T13:52:05.950" v="102" actId="47"/>
        <pc:sldMkLst>
          <pc:docMk/>
          <pc:sldMk cId="1876915601" sldId="265"/>
        </pc:sldMkLst>
      </pc:sldChg>
      <pc:sldChg chg="add del">
        <pc:chgData name="David Vachala" userId="91433487-0c4d-408d-9c05-4db9b7ff8fc7" providerId="ADAL" clId="{17ACA206-15FB-46F9-9CAB-58973082162A}" dt="2023-04-15T13:51:56.551" v="98" actId="47"/>
        <pc:sldMkLst>
          <pc:docMk/>
          <pc:sldMk cId="419931507" sldId="268"/>
        </pc:sldMkLst>
      </pc:sldChg>
      <pc:sldChg chg="del">
        <pc:chgData name="David Vachala" userId="91433487-0c4d-408d-9c05-4db9b7ff8fc7" providerId="ADAL" clId="{17ACA206-15FB-46F9-9CAB-58973082162A}" dt="2023-04-15T13:52:09.912" v="109" actId="47"/>
        <pc:sldMkLst>
          <pc:docMk/>
          <pc:sldMk cId="2489122127" sldId="273"/>
        </pc:sldMkLst>
      </pc:sldChg>
      <pc:sldChg chg="del">
        <pc:chgData name="David Vachala" userId="91433487-0c4d-408d-9c05-4db9b7ff8fc7" providerId="ADAL" clId="{17ACA206-15FB-46F9-9CAB-58973082162A}" dt="2023-04-15T13:52:10.443" v="110" actId="47"/>
        <pc:sldMkLst>
          <pc:docMk/>
          <pc:sldMk cId="3735331255" sldId="274"/>
        </pc:sldMkLst>
      </pc:sldChg>
      <pc:sldChg chg="del">
        <pc:chgData name="David Vachala" userId="91433487-0c4d-408d-9c05-4db9b7ff8fc7" providerId="ADAL" clId="{17ACA206-15FB-46F9-9CAB-58973082162A}" dt="2023-04-15T13:52:05.464" v="101" actId="47"/>
        <pc:sldMkLst>
          <pc:docMk/>
          <pc:sldMk cId="2518129459" sldId="294"/>
        </pc:sldMkLst>
      </pc:sldChg>
      <pc:sldChg chg="del">
        <pc:chgData name="David Vachala" userId="91433487-0c4d-408d-9c05-4db9b7ff8fc7" providerId="ADAL" clId="{17ACA206-15FB-46F9-9CAB-58973082162A}" dt="2023-04-15T13:52:06.462" v="103" actId="47"/>
        <pc:sldMkLst>
          <pc:docMk/>
          <pc:sldMk cId="1563367588" sldId="295"/>
        </pc:sldMkLst>
      </pc:sldChg>
      <pc:sldChg chg="del">
        <pc:chgData name="David Vachala" userId="91433487-0c4d-408d-9c05-4db9b7ff8fc7" providerId="ADAL" clId="{17ACA206-15FB-46F9-9CAB-58973082162A}" dt="2023-04-15T13:52:09.308" v="108" actId="47"/>
        <pc:sldMkLst>
          <pc:docMk/>
          <pc:sldMk cId="3590131144" sldId="296"/>
        </pc:sldMkLst>
      </pc:sldChg>
      <pc:sldChg chg="del">
        <pc:chgData name="David Vachala" userId="91433487-0c4d-408d-9c05-4db9b7ff8fc7" providerId="ADAL" clId="{17ACA206-15FB-46F9-9CAB-58973082162A}" dt="2023-04-15T13:52:07.619" v="105" actId="47"/>
        <pc:sldMkLst>
          <pc:docMk/>
          <pc:sldMk cId="4015711562" sldId="297"/>
        </pc:sldMkLst>
      </pc:sldChg>
      <pc:sldChg chg="del">
        <pc:chgData name="David Vachala" userId="91433487-0c4d-408d-9c05-4db9b7ff8fc7" providerId="ADAL" clId="{17ACA206-15FB-46F9-9CAB-58973082162A}" dt="2023-04-15T13:52:08.153" v="106" actId="47"/>
        <pc:sldMkLst>
          <pc:docMk/>
          <pc:sldMk cId="1214071508" sldId="298"/>
        </pc:sldMkLst>
      </pc:sldChg>
      <pc:sldChg chg="del">
        <pc:chgData name="David Vachala" userId="91433487-0c4d-408d-9c05-4db9b7ff8fc7" providerId="ADAL" clId="{17ACA206-15FB-46F9-9CAB-58973082162A}" dt="2023-04-15T13:52:08.710" v="107" actId="47"/>
        <pc:sldMkLst>
          <pc:docMk/>
          <pc:sldMk cId="1575689384" sldId="299"/>
        </pc:sldMkLst>
      </pc:sldChg>
      <pc:sldChg chg="del">
        <pc:chgData name="David Vachala" userId="91433487-0c4d-408d-9c05-4db9b7ff8fc7" providerId="ADAL" clId="{17ACA206-15FB-46F9-9CAB-58973082162A}" dt="2023-04-15T13:52:06.967" v="104" actId="47"/>
        <pc:sldMkLst>
          <pc:docMk/>
          <pc:sldMk cId="934342821" sldId="300"/>
        </pc:sldMkLst>
      </pc:sldChg>
      <pc:sldChg chg="del">
        <pc:chgData name="David Vachala" userId="91433487-0c4d-408d-9c05-4db9b7ff8fc7" providerId="ADAL" clId="{17ACA206-15FB-46F9-9CAB-58973082162A}" dt="2023-04-15T13:51:55.141" v="96" actId="47"/>
        <pc:sldMkLst>
          <pc:docMk/>
          <pc:sldMk cId="2253582280" sldId="301"/>
        </pc:sldMkLst>
      </pc:sldChg>
      <pc:sldChg chg="add del">
        <pc:chgData name="David Vachala" userId="91433487-0c4d-408d-9c05-4db9b7ff8fc7" providerId="ADAL" clId="{17ACA206-15FB-46F9-9CAB-58973082162A}" dt="2023-04-15T13:51:54.330" v="95" actId="47"/>
        <pc:sldMkLst>
          <pc:docMk/>
          <pc:sldMk cId="1665978309" sldId="302"/>
        </pc:sldMkLst>
      </pc:sldChg>
      <pc:sldChg chg="delSp modSp add del mod">
        <pc:chgData name="David Vachala" userId="91433487-0c4d-408d-9c05-4db9b7ff8fc7" providerId="ADAL" clId="{17ACA206-15FB-46F9-9CAB-58973082162A}" dt="2023-04-15T13:51:51.913" v="94" actId="478"/>
        <pc:sldMkLst>
          <pc:docMk/>
          <pc:sldMk cId="1652321565" sldId="303"/>
        </pc:sldMkLst>
        <pc:spChg chg="del">
          <ac:chgData name="David Vachala" userId="91433487-0c4d-408d-9c05-4db9b7ff8fc7" providerId="ADAL" clId="{17ACA206-15FB-46F9-9CAB-58973082162A}" dt="2023-04-15T13:51:51.913" v="94" actId="478"/>
          <ac:spMkLst>
            <pc:docMk/>
            <pc:sldMk cId="1652321565" sldId="303"/>
            <ac:spMk id="2" creationId="{8B1F1D98-58B1-9444-1FE3-2ABF9605EBBB}"/>
          </ac:spMkLst>
        </pc:spChg>
        <pc:spChg chg="del">
          <ac:chgData name="David Vachala" userId="91433487-0c4d-408d-9c05-4db9b7ff8fc7" providerId="ADAL" clId="{17ACA206-15FB-46F9-9CAB-58973082162A}" dt="2023-04-15T13:51:51.913" v="94" actId="478"/>
          <ac:spMkLst>
            <pc:docMk/>
            <pc:sldMk cId="1652321565" sldId="303"/>
            <ac:spMk id="24" creationId="{66ECFA72-0F3A-C97D-3E1B-C004C68ADA01}"/>
          </ac:spMkLst>
        </pc:spChg>
        <pc:spChg chg="mod">
          <ac:chgData name="David Vachala" userId="91433487-0c4d-408d-9c05-4db9b7ff8fc7" providerId="ADAL" clId="{17ACA206-15FB-46F9-9CAB-58973082162A}" dt="2023-04-15T13:51:47.897" v="93" actId="20577"/>
          <ac:spMkLst>
            <pc:docMk/>
            <pc:sldMk cId="1652321565" sldId="303"/>
            <ac:spMk id="27" creationId="{DE0A33EE-30D3-1829-184E-3B72DCD1A917}"/>
          </ac:spMkLst>
        </pc:spChg>
        <pc:picChg chg="del">
          <ac:chgData name="David Vachala" userId="91433487-0c4d-408d-9c05-4db9b7ff8fc7" providerId="ADAL" clId="{17ACA206-15FB-46F9-9CAB-58973082162A}" dt="2023-04-15T13:51:51.913" v="94" actId="478"/>
          <ac:picMkLst>
            <pc:docMk/>
            <pc:sldMk cId="1652321565" sldId="303"/>
            <ac:picMk id="25" creationId="{C13E76E3-1D8F-E0CA-EDC0-580D3773CC67}"/>
          </ac:picMkLst>
        </pc:picChg>
      </pc:sldChg>
      <pc:sldChg chg="del">
        <pc:chgData name="David Vachala" userId="91433487-0c4d-408d-9c05-4db9b7ff8fc7" providerId="ADAL" clId="{17ACA206-15FB-46F9-9CAB-58973082162A}" dt="2023-04-15T13:51:30.941" v="82" actId="47"/>
        <pc:sldMkLst>
          <pc:docMk/>
          <pc:sldMk cId="1626699710" sldId="304"/>
        </pc:sldMkLst>
      </pc:sldChg>
      <pc:sldChg chg="del">
        <pc:chgData name="David Vachala" userId="91433487-0c4d-408d-9c05-4db9b7ff8fc7" providerId="ADAL" clId="{17ACA206-15FB-46F9-9CAB-58973082162A}" dt="2023-04-15T13:51:30.085" v="81" actId="47"/>
        <pc:sldMkLst>
          <pc:docMk/>
          <pc:sldMk cId="3972881469" sldId="305"/>
        </pc:sldMkLst>
      </pc:sldChg>
      <pc:sldChg chg="del">
        <pc:chgData name="David Vachala" userId="91433487-0c4d-408d-9c05-4db9b7ff8fc7" providerId="ADAL" clId="{17ACA206-15FB-46F9-9CAB-58973082162A}" dt="2023-04-15T13:51:29.317" v="80" actId="47"/>
        <pc:sldMkLst>
          <pc:docMk/>
          <pc:sldMk cId="917265022" sldId="306"/>
        </pc:sldMkLst>
      </pc:sldChg>
      <pc:sldChg chg="del">
        <pc:chgData name="David Vachala" userId="91433487-0c4d-408d-9c05-4db9b7ff8fc7" providerId="ADAL" clId="{17ACA206-15FB-46F9-9CAB-58973082162A}" dt="2023-04-15T13:51:28.312" v="79" actId="47"/>
        <pc:sldMkLst>
          <pc:docMk/>
          <pc:sldMk cId="886912273" sldId="307"/>
        </pc:sldMkLst>
      </pc:sldChg>
      <pc:sldChg chg="del">
        <pc:chgData name="David Vachala" userId="91433487-0c4d-408d-9c05-4db9b7ff8fc7" providerId="ADAL" clId="{17ACA206-15FB-46F9-9CAB-58973082162A}" dt="2023-04-15T13:51:25.576" v="78" actId="47"/>
        <pc:sldMkLst>
          <pc:docMk/>
          <pc:sldMk cId="1844005822" sldId="308"/>
        </pc:sldMkLst>
      </pc:sldChg>
      <pc:sldChg chg="modSp mod">
        <pc:chgData name="David Vachala" userId="91433487-0c4d-408d-9c05-4db9b7ff8fc7" providerId="ADAL" clId="{17ACA206-15FB-46F9-9CAB-58973082162A}" dt="2023-04-15T13:51:08.387" v="76" actId="27636"/>
        <pc:sldMkLst>
          <pc:docMk/>
          <pc:sldMk cId="2006533774" sldId="309"/>
        </pc:sldMkLst>
        <pc:spChg chg="mod">
          <ac:chgData name="David Vachala" userId="91433487-0c4d-408d-9c05-4db9b7ff8fc7" providerId="ADAL" clId="{17ACA206-15FB-46F9-9CAB-58973082162A}" dt="2023-04-15T13:50:52.642" v="72"/>
          <ac:spMkLst>
            <pc:docMk/>
            <pc:sldMk cId="2006533774" sldId="309"/>
            <ac:spMk id="14" creationId="{6E31850A-D536-41F0-9D96-7836AAC5E502}"/>
          </ac:spMkLst>
        </pc:spChg>
        <pc:spChg chg="mod">
          <ac:chgData name="David Vachala" userId="91433487-0c4d-408d-9c05-4db9b7ff8fc7" providerId="ADAL" clId="{17ACA206-15FB-46F9-9CAB-58973082162A}" dt="2023-04-15T13:51:08.387" v="76" actId="27636"/>
          <ac:spMkLst>
            <pc:docMk/>
            <pc:sldMk cId="2006533774" sldId="309"/>
            <ac:spMk id="15" creationId="{039E4815-406A-447F-A41F-26286A4CD799}"/>
          </ac:spMkLst>
        </pc:spChg>
      </pc:sldChg>
      <pc:sldChg chg="del">
        <pc:chgData name="David Vachala" userId="91433487-0c4d-408d-9c05-4db9b7ff8fc7" providerId="ADAL" clId="{17ACA206-15FB-46F9-9CAB-58973082162A}" dt="2023-04-15T13:53:10.840" v="122" actId="47"/>
        <pc:sldMkLst>
          <pc:docMk/>
          <pc:sldMk cId="1120781500" sldId="310"/>
        </pc:sldMkLst>
      </pc:sldChg>
      <pc:sldChg chg="del">
        <pc:chgData name="David Vachala" userId="91433487-0c4d-408d-9c05-4db9b7ff8fc7" providerId="ADAL" clId="{17ACA206-15FB-46F9-9CAB-58973082162A}" dt="2023-04-15T13:50:33.897" v="66" actId="47"/>
        <pc:sldMkLst>
          <pc:docMk/>
          <pc:sldMk cId="2767411705" sldId="311"/>
        </pc:sldMkLst>
      </pc:sldChg>
      <pc:sldChg chg="del">
        <pc:chgData name="David Vachala" userId="91433487-0c4d-408d-9c05-4db9b7ff8fc7" providerId="ADAL" clId="{17ACA206-15FB-46F9-9CAB-58973082162A}" dt="2023-04-15T13:50:34.486" v="67" actId="47"/>
        <pc:sldMkLst>
          <pc:docMk/>
          <pc:sldMk cId="542784377" sldId="312"/>
        </pc:sldMkLst>
      </pc:sldChg>
      <pc:sldChg chg="addSp delSp modSp mod">
        <pc:chgData name="David Vachala" userId="91433487-0c4d-408d-9c05-4db9b7ff8fc7" providerId="ADAL" clId="{17ACA206-15FB-46F9-9CAB-58973082162A}" dt="2023-04-15T13:52:02.448" v="99" actId="478"/>
        <pc:sldMkLst>
          <pc:docMk/>
          <pc:sldMk cId="1042317166" sldId="313"/>
        </pc:sldMkLst>
        <pc:spChg chg="add mod">
          <ac:chgData name="David Vachala" userId="91433487-0c4d-408d-9c05-4db9b7ff8fc7" providerId="ADAL" clId="{17ACA206-15FB-46F9-9CAB-58973082162A}" dt="2023-04-15T13:52:02.448" v="99" actId="478"/>
          <ac:spMkLst>
            <pc:docMk/>
            <pc:sldMk cId="1042317166" sldId="313"/>
            <ac:spMk id="5" creationId="{C3E0CF63-6F21-202D-6379-01CBA49CA521}"/>
          </ac:spMkLst>
        </pc:spChg>
        <pc:spChg chg="del">
          <ac:chgData name="David Vachala" userId="91433487-0c4d-408d-9c05-4db9b7ff8fc7" providerId="ADAL" clId="{17ACA206-15FB-46F9-9CAB-58973082162A}" dt="2023-04-15T13:52:02.448" v="99" actId="478"/>
          <ac:spMkLst>
            <pc:docMk/>
            <pc:sldMk cId="1042317166" sldId="313"/>
            <ac:spMk id="10" creationId="{CE5BADE0-A73F-40E8-B8DA-DD9D4B8F0B50}"/>
          </ac:spMkLst>
        </pc:spChg>
        <pc:spChg chg="del">
          <ac:chgData name="David Vachala" userId="91433487-0c4d-408d-9c05-4db9b7ff8fc7" providerId="ADAL" clId="{17ACA206-15FB-46F9-9CAB-58973082162A}" dt="2023-04-15T13:52:02.448" v="99" actId="478"/>
          <ac:spMkLst>
            <pc:docMk/>
            <pc:sldMk cId="1042317166" sldId="313"/>
            <ac:spMk id="11" creationId="{91DF70AD-7DCF-1327-C7EA-803716680453}"/>
          </ac:spMkLst>
        </pc:spChg>
        <pc:picChg chg="del">
          <ac:chgData name="David Vachala" userId="91433487-0c4d-408d-9c05-4db9b7ff8fc7" providerId="ADAL" clId="{17ACA206-15FB-46F9-9CAB-58973082162A}" dt="2023-04-15T13:52:02.448" v="99" actId="478"/>
          <ac:picMkLst>
            <pc:docMk/>
            <pc:sldMk cId="1042317166" sldId="313"/>
            <ac:picMk id="3" creationId="{EB49816C-1626-68D5-EA9F-D5DABD5E92A5}"/>
          </ac:picMkLst>
        </pc:picChg>
        <pc:picChg chg="del">
          <ac:chgData name="David Vachala" userId="91433487-0c4d-408d-9c05-4db9b7ff8fc7" providerId="ADAL" clId="{17ACA206-15FB-46F9-9CAB-58973082162A}" dt="2023-04-15T13:52:02.448" v="99" actId="478"/>
          <ac:picMkLst>
            <pc:docMk/>
            <pc:sldMk cId="1042317166" sldId="313"/>
            <ac:picMk id="8" creationId="{57210EEB-9DAA-3D4C-3E22-49F573C7AAFE}"/>
          </ac:picMkLst>
        </pc:picChg>
      </pc:sldChg>
      <pc:sldChg chg="del">
        <pc:chgData name="David Vachala" userId="91433487-0c4d-408d-9c05-4db9b7ff8fc7" providerId="ADAL" clId="{17ACA206-15FB-46F9-9CAB-58973082162A}" dt="2023-04-15T13:52:11.999" v="111" actId="47"/>
        <pc:sldMkLst>
          <pc:docMk/>
          <pc:sldMk cId="199069049" sldId="314"/>
        </pc:sldMkLst>
      </pc:sldChg>
      <pc:sldChg chg="del">
        <pc:chgData name="David Vachala" userId="91433487-0c4d-408d-9c05-4db9b7ff8fc7" providerId="ADAL" clId="{17ACA206-15FB-46F9-9CAB-58973082162A}" dt="2023-04-15T13:52:04.848" v="100" actId="47"/>
        <pc:sldMkLst>
          <pc:docMk/>
          <pc:sldMk cId="1436487651" sldId="315"/>
        </pc:sldMkLst>
      </pc:sldChg>
      <pc:sldChg chg="modSp new mod">
        <pc:chgData name="David Vachala" userId="91433487-0c4d-408d-9c05-4db9b7ff8fc7" providerId="ADAL" clId="{17ACA206-15FB-46F9-9CAB-58973082162A}" dt="2023-04-15T13:50:30.353" v="65" actId="20577"/>
        <pc:sldMkLst>
          <pc:docMk/>
          <pc:sldMk cId="821330254" sldId="316"/>
        </pc:sldMkLst>
        <pc:spChg chg="mod">
          <ac:chgData name="David Vachala" userId="91433487-0c4d-408d-9c05-4db9b7ff8fc7" providerId="ADAL" clId="{17ACA206-15FB-46F9-9CAB-58973082162A}" dt="2023-04-15T13:50:30.353" v="65" actId="20577"/>
          <ac:spMkLst>
            <pc:docMk/>
            <pc:sldMk cId="821330254" sldId="316"/>
            <ac:spMk id="2" creationId="{09E80FFC-1B2F-5A51-1595-6DB0F9770D70}"/>
          </ac:spMkLst>
        </pc:spChg>
      </pc:sldChg>
      <pc:sldChg chg="add">
        <pc:chgData name="David Vachala" userId="91433487-0c4d-408d-9c05-4db9b7ff8fc7" providerId="ADAL" clId="{17ACA206-15FB-46F9-9CAB-58973082162A}" dt="2023-04-15T13:51:24.303" v="77"/>
        <pc:sldMkLst>
          <pc:docMk/>
          <pc:sldMk cId="3303258160" sldId="317"/>
        </pc:sldMkLst>
      </pc:sldChg>
      <pc:sldChg chg="new del">
        <pc:chgData name="David Vachala" userId="91433487-0c4d-408d-9c05-4db9b7ff8fc7" providerId="ADAL" clId="{17ACA206-15FB-46F9-9CAB-58973082162A}" dt="2023-04-15T13:51:42.677" v="88" actId="680"/>
        <pc:sldMkLst>
          <pc:docMk/>
          <pc:sldMk cId="3532037294" sldId="318"/>
        </pc:sldMkLst>
      </pc:sldChg>
    </pc:docChg>
  </pc:docChgLst>
  <pc:docChgLst>
    <pc:chgData name="David VACHALA" userId="76d02b97-1bbd-456c-868a-7dcf11490085" providerId="ADAL" clId="{E143ABCA-27CE-410E-B4F9-AA2CB1A8B2F6}"/>
    <pc:docChg chg="undo custSel addSld delSld modSld sldOrd delMainMaster modSection">
      <pc:chgData name="David VACHALA" userId="76d02b97-1bbd-456c-868a-7dcf11490085" providerId="ADAL" clId="{E143ABCA-27CE-410E-B4F9-AA2CB1A8B2F6}" dt="2023-06-26T19:18:56.533" v="1053"/>
      <pc:docMkLst>
        <pc:docMk/>
      </pc:docMkLst>
      <pc:sldChg chg="modSp mod">
        <pc:chgData name="David VACHALA" userId="76d02b97-1bbd-456c-868a-7dcf11490085" providerId="ADAL" clId="{E143ABCA-27CE-410E-B4F9-AA2CB1A8B2F6}" dt="2023-06-17T05:56:11.515" v="41" actId="27636"/>
        <pc:sldMkLst>
          <pc:docMk/>
          <pc:sldMk cId="3674066786" sldId="256"/>
        </pc:sldMkLst>
        <pc:spChg chg="mod">
          <ac:chgData name="David VACHALA" userId="76d02b97-1bbd-456c-868a-7dcf11490085" providerId="ADAL" clId="{E143ABCA-27CE-410E-B4F9-AA2CB1A8B2F6}" dt="2023-06-17T05:54:53.882" v="30" actId="27636"/>
          <ac:spMkLst>
            <pc:docMk/>
            <pc:sldMk cId="3674066786" sldId="256"/>
            <ac:spMk id="8" creationId="{88B82E67-C906-4FA9-BD44-A226DC6C19B0}"/>
          </ac:spMkLst>
        </pc:spChg>
        <pc:spChg chg="mod">
          <ac:chgData name="David VACHALA" userId="76d02b97-1bbd-456c-868a-7dcf11490085" providerId="ADAL" clId="{E143ABCA-27CE-410E-B4F9-AA2CB1A8B2F6}" dt="2023-06-17T05:55:56.842" v="33"/>
          <ac:spMkLst>
            <pc:docMk/>
            <pc:sldMk cId="3674066786" sldId="256"/>
            <ac:spMk id="14" creationId="{6E31850A-D536-41F0-9D96-7836AAC5E502}"/>
          </ac:spMkLst>
        </pc:spChg>
        <pc:spChg chg="mod">
          <ac:chgData name="David VACHALA" userId="76d02b97-1bbd-456c-868a-7dcf11490085" providerId="ADAL" clId="{E143ABCA-27CE-410E-B4F9-AA2CB1A8B2F6}" dt="2023-06-17T05:56:11.515" v="41" actId="27636"/>
          <ac:spMkLst>
            <pc:docMk/>
            <pc:sldMk cId="3674066786" sldId="256"/>
            <ac:spMk id="15" creationId="{039E4815-406A-447F-A41F-26286A4CD799}"/>
          </ac:spMkLst>
        </pc:spChg>
        <pc:picChg chg="mod">
          <ac:chgData name="David VACHALA" userId="76d02b97-1bbd-456c-868a-7dcf11490085" providerId="ADAL" clId="{E143ABCA-27CE-410E-B4F9-AA2CB1A8B2F6}" dt="2023-06-17T05:53:47.040" v="20"/>
          <ac:picMkLst>
            <pc:docMk/>
            <pc:sldMk cId="3674066786" sldId="256"/>
            <ac:picMk id="7" creationId="{B0BD3314-776A-44E8-9050-B1333A393952}"/>
          </ac:picMkLst>
        </pc:picChg>
      </pc:sldChg>
      <pc:sldChg chg="modSp mod">
        <pc:chgData name="David VACHALA" userId="76d02b97-1bbd-456c-868a-7dcf11490085" providerId="ADAL" clId="{E143ABCA-27CE-410E-B4F9-AA2CB1A8B2F6}" dt="2023-06-17T06:02:38.514" v="141" actId="20577"/>
        <pc:sldMkLst>
          <pc:docMk/>
          <pc:sldMk cId="409723674" sldId="259"/>
        </pc:sldMkLst>
        <pc:spChg chg="mod">
          <ac:chgData name="David VACHALA" userId="76d02b97-1bbd-456c-868a-7dcf11490085" providerId="ADAL" clId="{E143ABCA-27CE-410E-B4F9-AA2CB1A8B2F6}" dt="2023-06-17T06:02:38.514" v="141" actId="20577"/>
          <ac:spMkLst>
            <pc:docMk/>
            <pc:sldMk cId="409723674" sldId="259"/>
            <ac:spMk id="33" creationId="{3CD78EB7-563C-4025-87ED-8064992121A5}"/>
          </ac:spMkLst>
        </pc:spChg>
      </pc:sldChg>
      <pc:sldChg chg="modSp mod">
        <pc:chgData name="David VACHALA" userId="76d02b97-1bbd-456c-868a-7dcf11490085" providerId="ADAL" clId="{E143ABCA-27CE-410E-B4F9-AA2CB1A8B2F6}" dt="2023-06-17T06:19:51.594" v="146" actId="20577"/>
        <pc:sldMkLst>
          <pc:docMk/>
          <pc:sldMk cId="1743216632" sldId="261"/>
        </pc:sldMkLst>
        <pc:spChg chg="mod">
          <ac:chgData name="David VACHALA" userId="76d02b97-1bbd-456c-868a-7dcf11490085" providerId="ADAL" clId="{E143ABCA-27CE-410E-B4F9-AA2CB1A8B2F6}" dt="2023-06-17T05:52:17.213" v="14" actId="20577"/>
          <ac:spMkLst>
            <pc:docMk/>
            <pc:sldMk cId="1743216632" sldId="261"/>
            <ac:spMk id="29" creationId="{CB892594-7024-4545-AEF5-72B22C06A1A3}"/>
          </ac:spMkLst>
        </pc:spChg>
        <pc:spChg chg="mod">
          <ac:chgData name="David VACHALA" userId="76d02b97-1bbd-456c-868a-7dcf11490085" providerId="ADAL" clId="{E143ABCA-27CE-410E-B4F9-AA2CB1A8B2F6}" dt="2023-06-17T05:53:10.977" v="18" actId="20577"/>
          <ac:spMkLst>
            <pc:docMk/>
            <pc:sldMk cId="1743216632" sldId="261"/>
            <ac:spMk id="39" creationId="{C17792EC-B649-4521-8BC0-704F4F4F9823}"/>
          </ac:spMkLst>
        </pc:spChg>
        <pc:spChg chg="mod">
          <ac:chgData name="David VACHALA" userId="76d02b97-1bbd-456c-868a-7dcf11490085" providerId="ADAL" clId="{E143ABCA-27CE-410E-B4F9-AA2CB1A8B2F6}" dt="2023-06-17T06:19:51.594" v="146" actId="20577"/>
          <ac:spMkLst>
            <pc:docMk/>
            <pc:sldMk cId="1743216632" sldId="261"/>
            <ac:spMk id="41" creationId="{309B52EE-F75E-4904-AF65-5BA395A3D838}"/>
          </ac:spMkLst>
        </pc:spChg>
        <pc:spChg chg="mod">
          <ac:chgData name="David VACHALA" userId="76d02b97-1bbd-456c-868a-7dcf11490085" providerId="ADAL" clId="{E143ABCA-27CE-410E-B4F9-AA2CB1A8B2F6}" dt="2023-06-17T06:00:00.348" v="134" actId="20577"/>
          <ac:spMkLst>
            <pc:docMk/>
            <pc:sldMk cId="1743216632" sldId="261"/>
            <ac:spMk id="42" creationId="{4BCB5372-1AB6-44A8-AD04-1395BEABC92C}"/>
          </ac:spMkLst>
        </pc:spChg>
        <pc:picChg chg="mod">
          <ac:chgData name="David VACHALA" userId="76d02b97-1bbd-456c-868a-7dcf11490085" providerId="ADAL" clId="{E143ABCA-27CE-410E-B4F9-AA2CB1A8B2F6}" dt="2023-06-17T05:53:54.322" v="21"/>
          <ac:picMkLst>
            <pc:docMk/>
            <pc:sldMk cId="1743216632" sldId="261"/>
            <ac:picMk id="37" creationId="{DDCB2138-9DAD-4B7D-8846-B68288AF3EAC}"/>
          </ac:picMkLst>
        </pc:picChg>
        <pc:picChg chg="mod">
          <ac:chgData name="David VACHALA" userId="76d02b97-1bbd-456c-868a-7dcf11490085" providerId="ADAL" clId="{E143ABCA-27CE-410E-B4F9-AA2CB1A8B2F6}" dt="2023-06-17T05:57:52.345" v="80"/>
          <ac:picMkLst>
            <pc:docMk/>
            <pc:sldMk cId="1743216632" sldId="261"/>
            <ac:picMk id="76" creationId="{C329057C-A703-4234-8C36-15BC675BA225}"/>
          </ac:picMkLst>
        </pc:picChg>
      </pc:sldChg>
      <pc:sldChg chg="modSp mod">
        <pc:chgData name="David VACHALA" userId="76d02b97-1bbd-456c-868a-7dcf11490085" providerId="ADAL" clId="{E143ABCA-27CE-410E-B4F9-AA2CB1A8B2F6}" dt="2023-06-17T05:59:27.795" v="115" actId="20577"/>
        <pc:sldMkLst>
          <pc:docMk/>
          <pc:sldMk cId="2006533774" sldId="309"/>
        </pc:sldMkLst>
        <pc:spChg chg="mod">
          <ac:chgData name="David VACHALA" userId="76d02b97-1bbd-456c-868a-7dcf11490085" providerId="ADAL" clId="{E143ABCA-27CE-410E-B4F9-AA2CB1A8B2F6}" dt="2023-06-17T05:58:22.496" v="91"/>
          <ac:spMkLst>
            <pc:docMk/>
            <pc:sldMk cId="2006533774" sldId="309"/>
            <ac:spMk id="8" creationId="{88B82E67-C906-4FA9-BD44-A226DC6C19B0}"/>
          </ac:spMkLst>
        </pc:spChg>
        <pc:spChg chg="mod">
          <ac:chgData name="David VACHALA" userId="76d02b97-1bbd-456c-868a-7dcf11490085" providerId="ADAL" clId="{E143ABCA-27CE-410E-B4F9-AA2CB1A8B2F6}" dt="2023-06-17T05:58:50.033" v="96"/>
          <ac:spMkLst>
            <pc:docMk/>
            <pc:sldMk cId="2006533774" sldId="309"/>
            <ac:spMk id="14" creationId="{6E31850A-D536-41F0-9D96-7836AAC5E502}"/>
          </ac:spMkLst>
        </pc:spChg>
        <pc:spChg chg="mod">
          <ac:chgData name="David VACHALA" userId="76d02b97-1bbd-456c-868a-7dcf11490085" providerId="ADAL" clId="{E143ABCA-27CE-410E-B4F9-AA2CB1A8B2F6}" dt="2023-06-17T05:59:27.795" v="115" actId="20577"/>
          <ac:spMkLst>
            <pc:docMk/>
            <pc:sldMk cId="2006533774" sldId="309"/>
            <ac:spMk id="15" creationId="{039E4815-406A-447F-A41F-26286A4CD799}"/>
          </ac:spMkLst>
        </pc:spChg>
        <pc:picChg chg="mod">
          <ac:chgData name="David VACHALA" userId="76d02b97-1bbd-456c-868a-7dcf11490085" providerId="ADAL" clId="{E143ABCA-27CE-410E-B4F9-AA2CB1A8B2F6}" dt="2023-06-17T05:58:08.210" v="82"/>
          <ac:picMkLst>
            <pc:docMk/>
            <pc:sldMk cId="2006533774" sldId="309"/>
            <ac:picMk id="7" creationId="{B0BD3314-776A-44E8-9050-B1333A393952}"/>
          </ac:picMkLst>
        </pc:picChg>
      </pc:sldChg>
      <pc:sldChg chg="del">
        <pc:chgData name="David VACHALA" userId="76d02b97-1bbd-456c-868a-7dcf11490085" providerId="ADAL" clId="{E143ABCA-27CE-410E-B4F9-AA2CB1A8B2F6}" dt="2023-06-17T05:56:42.645" v="70" actId="47"/>
        <pc:sldMkLst>
          <pc:docMk/>
          <pc:sldMk cId="2283903128" sldId="435"/>
        </pc:sldMkLst>
      </pc:sldChg>
      <pc:sldChg chg="del">
        <pc:chgData name="David VACHALA" userId="76d02b97-1bbd-456c-868a-7dcf11490085" providerId="ADAL" clId="{E143ABCA-27CE-410E-B4F9-AA2CB1A8B2F6}" dt="2023-06-17T05:56:42.319" v="69" actId="47"/>
        <pc:sldMkLst>
          <pc:docMk/>
          <pc:sldMk cId="1773592602" sldId="437"/>
        </pc:sldMkLst>
      </pc:sldChg>
      <pc:sldChg chg="del">
        <pc:chgData name="David VACHALA" userId="76d02b97-1bbd-456c-868a-7dcf11490085" providerId="ADAL" clId="{E143ABCA-27CE-410E-B4F9-AA2CB1A8B2F6}" dt="2023-06-17T05:56:42.863" v="71" actId="47"/>
        <pc:sldMkLst>
          <pc:docMk/>
          <pc:sldMk cId="1861427847" sldId="438"/>
        </pc:sldMkLst>
      </pc:sldChg>
      <pc:sldChg chg="del">
        <pc:chgData name="David VACHALA" userId="76d02b97-1bbd-456c-868a-7dcf11490085" providerId="ADAL" clId="{E143ABCA-27CE-410E-B4F9-AA2CB1A8B2F6}" dt="2023-06-17T05:56:43.342" v="73" actId="47"/>
        <pc:sldMkLst>
          <pc:docMk/>
          <pc:sldMk cId="1065266464" sldId="439"/>
        </pc:sldMkLst>
      </pc:sldChg>
      <pc:sldChg chg="del">
        <pc:chgData name="David VACHALA" userId="76d02b97-1bbd-456c-868a-7dcf11490085" providerId="ADAL" clId="{E143ABCA-27CE-410E-B4F9-AA2CB1A8B2F6}" dt="2023-06-17T05:56:43.058" v="72" actId="47"/>
        <pc:sldMkLst>
          <pc:docMk/>
          <pc:sldMk cId="2285438731" sldId="440"/>
        </pc:sldMkLst>
      </pc:sldChg>
      <pc:sldChg chg="del">
        <pc:chgData name="David VACHALA" userId="76d02b97-1bbd-456c-868a-7dcf11490085" providerId="ADAL" clId="{E143ABCA-27CE-410E-B4F9-AA2CB1A8B2F6}" dt="2023-06-17T05:56:43.587" v="74" actId="47"/>
        <pc:sldMkLst>
          <pc:docMk/>
          <pc:sldMk cId="2455979396" sldId="441"/>
        </pc:sldMkLst>
      </pc:sldChg>
      <pc:sldChg chg="del">
        <pc:chgData name="David VACHALA" userId="76d02b97-1bbd-456c-868a-7dcf11490085" providerId="ADAL" clId="{E143ABCA-27CE-410E-B4F9-AA2CB1A8B2F6}" dt="2023-06-17T05:56:43.823" v="75" actId="47"/>
        <pc:sldMkLst>
          <pc:docMk/>
          <pc:sldMk cId="969236781" sldId="442"/>
        </pc:sldMkLst>
      </pc:sldChg>
      <pc:sldChg chg="del">
        <pc:chgData name="David VACHALA" userId="76d02b97-1bbd-456c-868a-7dcf11490085" providerId="ADAL" clId="{E143ABCA-27CE-410E-B4F9-AA2CB1A8B2F6}" dt="2023-06-17T05:56:37.075" v="67" actId="47"/>
        <pc:sldMkLst>
          <pc:docMk/>
          <pc:sldMk cId="4275265572" sldId="443"/>
        </pc:sldMkLst>
      </pc:sldChg>
      <pc:sldChg chg="del">
        <pc:chgData name="David VACHALA" userId="76d02b97-1bbd-456c-868a-7dcf11490085" providerId="ADAL" clId="{E143ABCA-27CE-410E-B4F9-AA2CB1A8B2F6}" dt="2023-06-17T05:56:36.173" v="66" actId="47"/>
        <pc:sldMkLst>
          <pc:docMk/>
          <pc:sldMk cId="709408623" sldId="444"/>
        </pc:sldMkLst>
      </pc:sldChg>
      <pc:sldChg chg="del">
        <pc:chgData name="David VACHALA" userId="76d02b97-1bbd-456c-868a-7dcf11490085" providerId="ADAL" clId="{E143ABCA-27CE-410E-B4F9-AA2CB1A8B2F6}" dt="2023-06-17T05:56:35.820" v="65" actId="47"/>
        <pc:sldMkLst>
          <pc:docMk/>
          <pc:sldMk cId="3260124263" sldId="445"/>
        </pc:sldMkLst>
      </pc:sldChg>
      <pc:sldChg chg="del">
        <pc:chgData name="David VACHALA" userId="76d02b97-1bbd-456c-868a-7dcf11490085" providerId="ADAL" clId="{E143ABCA-27CE-410E-B4F9-AA2CB1A8B2F6}" dt="2023-06-17T05:56:35.473" v="64" actId="47"/>
        <pc:sldMkLst>
          <pc:docMk/>
          <pc:sldMk cId="3883562754" sldId="446"/>
        </pc:sldMkLst>
      </pc:sldChg>
      <pc:sldChg chg="del">
        <pc:chgData name="David VACHALA" userId="76d02b97-1bbd-456c-868a-7dcf11490085" providerId="ADAL" clId="{E143ABCA-27CE-410E-B4F9-AA2CB1A8B2F6}" dt="2023-06-17T05:56:34.835" v="63" actId="47"/>
        <pc:sldMkLst>
          <pc:docMk/>
          <pc:sldMk cId="356777352" sldId="447"/>
        </pc:sldMkLst>
      </pc:sldChg>
      <pc:sldChg chg="del ord">
        <pc:chgData name="David VACHALA" userId="76d02b97-1bbd-456c-868a-7dcf11490085" providerId="ADAL" clId="{E143ABCA-27CE-410E-B4F9-AA2CB1A8B2F6}" dt="2023-06-17T05:56:34.367" v="62" actId="47"/>
        <pc:sldMkLst>
          <pc:docMk/>
          <pc:sldMk cId="1944890437" sldId="448"/>
        </pc:sldMkLst>
      </pc:sldChg>
      <pc:sldChg chg="del">
        <pc:chgData name="David VACHALA" userId="76d02b97-1bbd-456c-868a-7dcf11490085" providerId="ADAL" clId="{E143ABCA-27CE-410E-B4F9-AA2CB1A8B2F6}" dt="2023-06-17T05:56:31.997" v="59" actId="47"/>
        <pc:sldMkLst>
          <pc:docMk/>
          <pc:sldMk cId="4264840364" sldId="449"/>
        </pc:sldMkLst>
      </pc:sldChg>
      <pc:sldChg chg="del">
        <pc:chgData name="David VACHALA" userId="76d02b97-1bbd-456c-868a-7dcf11490085" providerId="ADAL" clId="{E143ABCA-27CE-410E-B4F9-AA2CB1A8B2F6}" dt="2023-06-17T05:56:31.602" v="58" actId="47"/>
        <pc:sldMkLst>
          <pc:docMk/>
          <pc:sldMk cId="2593161758" sldId="450"/>
        </pc:sldMkLst>
      </pc:sldChg>
      <pc:sldChg chg="del">
        <pc:chgData name="David VACHALA" userId="76d02b97-1bbd-456c-868a-7dcf11490085" providerId="ADAL" clId="{E143ABCA-27CE-410E-B4F9-AA2CB1A8B2F6}" dt="2023-06-17T05:56:31.335" v="57" actId="47"/>
        <pc:sldMkLst>
          <pc:docMk/>
          <pc:sldMk cId="4035324801" sldId="451"/>
        </pc:sldMkLst>
      </pc:sldChg>
      <pc:sldChg chg="del">
        <pc:chgData name="David VACHALA" userId="76d02b97-1bbd-456c-868a-7dcf11490085" providerId="ADAL" clId="{E143ABCA-27CE-410E-B4F9-AA2CB1A8B2F6}" dt="2023-06-17T05:56:31.139" v="56" actId="47"/>
        <pc:sldMkLst>
          <pc:docMk/>
          <pc:sldMk cId="2314407330" sldId="452"/>
        </pc:sldMkLst>
      </pc:sldChg>
      <pc:sldChg chg="del">
        <pc:chgData name="David VACHALA" userId="76d02b97-1bbd-456c-868a-7dcf11490085" providerId="ADAL" clId="{E143ABCA-27CE-410E-B4F9-AA2CB1A8B2F6}" dt="2023-06-17T05:56:30.700" v="55" actId="47"/>
        <pc:sldMkLst>
          <pc:docMk/>
          <pc:sldMk cId="2529439166" sldId="453"/>
        </pc:sldMkLst>
      </pc:sldChg>
      <pc:sldChg chg="del">
        <pc:chgData name="David VACHALA" userId="76d02b97-1bbd-456c-868a-7dcf11490085" providerId="ADAL" clId="{E143ABCA-27CE-410E-B4F9-AA2CB1A8B2F6}" dt="2023-06-17T05:56:30.525" v="54" actId="47"/>
        <pc:sldMkLst>
          <pc:docMk/>
          <pc:sldMk cId="3850558325" sldId="454"/>
        </pc:sldMkLst>
      </pc:sldChg>
      <pc:sldChg chg="del">
        <pc:chgData name="David VACHALA" userId="76d02b97-1bbd-456c-868a-7dcf11490085" providerId="ADAL" clId="{E143ABCA-27CE-410E-B4F9-AA2CB1A8B2F6}" dt="2023-06-17T05:56:30.318" v="53" actId="47"/>
        <pc:sldMkLst>
          <pc:docMk/>
          <pc:sldMk cId="3787628113" sldId="455"/>
        </pc:sldMkLst>
      </pc:sldChg>
      <pc:sldChg chg="del">
        <pc:chgData name="David VACHALA" userId="76d02b97-1bbd-456c-868a-7dcf11490085" providerId="ADAL" clId="{E143ABCA-27CE-410E-B4F9-AA2CB1A8B2F6}" dt="2023-06-17T05:56:29.267" v="52" actId="47"/>
        <pc:sldMkLst>
          <pc:docMk/>
          <pc:sldMk cId="1887971649" sldId="456"/>
        </pc:sldMkLst>
      </pc:sldChg>
      <pc:sldChg chg="del">
        <pc:chgData name="David VACHALA" userId="76d02b97-1bbd-456c-868a-7dcf11490085" providerId="ADAL" clId="{E143ABCA-27CE-410E-B4F9-AA2CB1A8B2F6}" dt="2023-06-17T05:56:29.089" v="51" actId="47"/>
        <pc:sldMkLst>
          <pc:docMk/>
          <pc:sldMk cId="888424680" sldId="457"/>
        </pc:sldMkLst>
      </pc:sldChg>
      <pc:sldChg chg="del">
        <pc:chgData name="David VACHALA" userId="76d02b97-1bbd-456c-868a-7dcf11490085" providerId="ADAL" clId="{E143ABCA-27CE-410E-B4F9-AA2CB1A8B2F6}" dt="2023-06-17T05:56:28.900" v="50" actId="47"/>
        <pc:sldMkLst>
          <pc:docMk/>
          <pc:sldMk cId="2959556853" sldId="458"/>
        </pc:sldMkLst>
      </pc:sldChg>
      <pc:sldChg chg="del">
        <pc:chgData name="David VACHALA" userId="76d02b97-1bbd-456c-868a-7dcf11490085" providerId="ADAL" clId="{E143ABCA-27CE-410E-B4F9-AA2CB1A8B2F6}" dt="2023-06-17T05:56:28.706" v="49" actId="47"/>
        <pc:sldMkLst>
          <pc:docMk/>
          <pc:sldMk cId="2322402862" sldId="459"/>
        </pc:sldMkLst>
      </pc:sldChg>
      <pc:sldChg chg="del">
        <pc:chgData name="David VACHALA" userId="76d02b97-1bbd-456c-868a-7dcf11490085" providerId="ADAL" clId="{E143ABCA-27CE-410E-B4F9-AA2CB1A8B2F6}" dt="2023-06-17T05:56:28.535" v="48" actId="47"/>
        <pc:sldMkLst>
          <pc:docMk/>
          <pc:sldMk cId="1510403190" sldId="460"/>
        </pc:sldMkLst>
      </pc:sldChg>
      <pc:sldChg chg="del">
        <pc:chgData name="David VACHALA" userId="76d02b97-1bbd-456c-868a-7dcf11490085" providerId="ADAL" clId="{E143ABCA-27CE-410E-B4F9-AA2CB1A8B2F6}" dt="2023-06-17T05:56:28.195" v="47" actId="47"/>
        <pc:sldMkLst>
          <pc:docMk/>
          <pc:sldMk cId="1971178331" sldId="461"/>
        </pc:sldMkLst>
      </pc:sldChg>
      <pc:sldChg chg="del">
        <pc:chgData name="David VACHALA" userId="76d02b97-1bbd-456c-868a-7dcf11490085" providerId="ADAL" clId="{E143ABCA-27CE-410E-B4F9-AA2CB1A8B2F6}" dt="2023-06-17T05:56:28.015" v="46" actId="47"/>
        <pc:sldMkLst>
          <pc:docMk/>
          <pc:sldMk cId="4292086466" sldId="462"/>
        </pc:sldMkLst>
      </pc:sldChg>
      <pc:sldChg chg="del">
        <pc:chgData name="David VACHALA" userId="76d02b97-1bbd-456c-868a-7dcf11490085" providerId="ADAL" clId="{E143ABCA-27CE-410E-B4F9-AA2CB1A8B2F6}" dt="2023-06-17T05:56:27.838" v="45" actId="47"/>
        <pc:sldMkLst>
          <pc:docMk/>
          <pc:sldMk cId="1824590214" sldId="463"/>
        </pc:sldMkLst>
      </pc:sldChg>
      <pc:sldChg chg="del">
        <pc:chgData name="David VACHALA" userId="76d02b97-1bbd-456c-868a-7dcf11490085" providerId="ADAL" clId="{E143ABCA-27CE-410E-B4F9-AA2CB1A8B2F6}" dt="2023-06-17T05:56:27.627" v="44" actId="47"/>
        <pc:sldMkLst>
          <pc:docMk/>
          <pc:sldMk cId="2364112388" sldId="464"/>
        </pc:sldMkLst>
      </pc:sldChg>
      <pc:sldChg chg="del">
        <pc:chgData name="David VACHALA" userId="76d02b97-1bbd-456c-868a-7dcf11490085" providerId="ADAL" clId="{E143ABCA-27CE-410E-B4F9-AA2CB1A8B2F6}" dt="2023-06-17T05:56:27.347" v="43" actId="47"/>
        <pc:sldMkLst>
          <pc:docMk/>
          <pc:sldMk cId="2383723131" sldId="465"/>
        </pc:sldMkLst>
      </pc:sldChg>
      <pc:sldChg chg="add">
        <pc:chgData name="David VACHALA" userId="76d02b97-1bbd-456c-868a-7dcf11490085" providerId="ADAL" clId="{E143ABCA-27CE-410E-B4F9-AA2CB1A8B2F6}" dt="2023-06-17T05:56:25.616" v="42"/>
        <pc:sldMkLst>
          <pc:docMk/>
          <pc:sldMk cId="3416917141" sldId="466"/>
        </pc:sldMkLst>
      </pc:sldChg>
      <pc:sldChg chg="addSp modSp add mod">
        <pc:chgData name="David VACHALA" userId="76d02b97-1bbd-456c-868a-7dcf11490085" providerId="ADAL" clId="{E143ABCA-27CE-410E-B4F9-AA2CB1A8B2F6}" dt="2023-06-26T18:44:34.081" v="466" actId="1076"/>
        <pc:sldMkLst>
          <pc:docMk/>
          <pc:sldMk cId="1367482248" sldId="467"/>
        </pc:sldMkLst>
        <pc:spChg chg="mod">
          <ac:chgData name="David VACHALA" userId="76d02b97-1bbd-456c-868a-7dcf11490085" providerId="ADAL" clId="{E143ABCA-27CE-410E-B4F9-AA2CB1A8B2F6}" dt="2023-06-26T18:43:21.503" v="311" actId="20577"/>
          <ac:spMkLst>
            <pc:docMk/>
            <pc:sldMk cId="1367482248" sldId="467"/>
            <ac:spMk id="2" creationId="{09E80FFC-1B2F-5A51-1595-6DB0F9770D70}"/>
          </ac:spMkLst>
        </pc:spChg>
        <pc:spChg chg="mod">
          <ac:chgData name="David VACHALA" userId="76d02b97-1bbd-456c-868a-7dcf11490085" providerId="ADAL" clId="{E143ABCA-27CE-410E-B4F9-AA2CB1A8B2F6}" dt="2023-06-26T18:41:59.166" v="290" actId="20577"/>
          <ac:spMkLst>
            <pc:docMk/>
            <pc:sldMk cId="1367482248" sldId="467"/>
            <ac:spMk id="3" creationId="{19A5C897-B6F5-0D04-B06B-2FD669317922}"/>
          </ac:spMkLst>
        </pc:spChg>
        <pc:spChg chg="add mod">
          <ac:chgData name="David VACHALA" userId="76d02b97-1bbd-456c-868a-7dcf11490085" providerId="ADAL" clId="{E143ABCA-27CE-410E-B4F9-AA2CB1A8B2F6}" dt="2023-06-26T18:44:34.081" v="466" actId="1076"/>
          <ac:spMkLst>
            <pc:docMk/>
            <pc:sldMk cId="1367482248" sldId="467"/>
            <ac:spMk id="6" creationId="{C42EF706-1089-51A0-0A06-85CA4411C8F9}"/>
          </ac:spMkLst>
        </pc:spChg>
        <pc:picChg chg="add mod">
          <ac:chgData name="David VACHALA" userId="76d02b97-1bbd-456c-868a-7dcf11490085" providerId="ADAL" clId="{E143ABCA-27CE-410E-B4F9-AA2CB1A8B2F6}" dt="2023-06-26T18:40:21.462" v="154" actId="14100"/>
          <ac:picMkLst>
            <pc:docMk/>
            <pc:sldMk cId="1367482248" sldId="467"/>
            <ac:picMk id="1026" creationId="{4FE45CD8-95CD-7D32-2076-B8D0106DEC13}"/>
          </ac:picMkLst>
        </pc:picChg>
      </pc:sldChg>
      <pc:sldChg chg="addSp modSp add mod">
        <pc:chgData name="David VACHALA" userId="76d02b97-1bbd-456c-868a-7dcf11490085" providerId="ADAL" clId="{E143ABCA-27CE-410E-B4F9-AA2CB1A8B2F6}" dt="2023-06-26T18:54:54.561" v="727" actId="1076"/>
        <pc:sldMkLst>
          <pc:docMk/>
          <pc:sldMk cId="1820876587" sldId="468"/>
        </pc:sldMkLst>
        <pc:spChg chg="mod">
          <ac:chgData name="David VACHALA" userId="76d02b97-1bbd-456c-868a-7dcf11490085" providerId="ADAL" clId="{E143ABCA-27CE-410E-B4F9-AA2CB1A8B2F6}" dt="2023-06-26T18:49:36.250" v="528" actId="27636"/>
          <ac:spMkLst>
            <pc:docMk/>
            <pc:sldMk cId="1820876587" sldId="468"/>
            <ac:spMk id="2" creationId="{09E80FFC-1B2F-5A51-1595-6DB0F9770D70}"/>
          </ac:spMkLst>
        </pc:spChg>
        <pc:spChg chg="mod">
          <ac:chgData name="David VACHALA" userId="76d02b97-1bbd-456c-868a-7dcf11490085" providerId="ADAL" clId="{E143ABCA-27CE-410E-B4F9-AA2CB1A8B2F6}" dt="2023-06-26T18:54:50.561" v="725"/>
          <ac:spMkLst>
            <pc:docMk/>
            <pc:sldMk cId="1820876587" sldId="468"/>
            <ac:spMk id="3" creationId="{19A5C897-B6F5-0D04-B06B-2FD669317922}"/>
          </ac:spMkLst>
        </pc:spChg>
        <pc:spChg chg="add mod">
          <ac:chgData name="David VACHALA" userId="76d02b97-1bbd-456c-868a-7dcf11490085" providerId="ADAL" clId="{E143ABCA-27CE-410E-B4F9-AA2CB1A8B2F6}" dt="2023-06-26T18:53:59.825" v="709" actId="1076"/>
          <ac:spMkLst>
            <pc:docMk/>
            <pc:sldMk cId="1820876587" sldId="468"/>
            <ac:spMk id="6" creationId="{9B8395C1-5818-6D74-9B37-EC6270D4EEC9}"/>
          </ac:spMkLst>
        </pc:spChg>
        <pc:spChg chg="add mod">
          <ac:chgData name="David VACHALA" userId="76d02b97-1bbd-456c-868a-7dcf11490085" providerId="ADAL" clId="{E143ABCA-27CE-410E-B4F9-AA2CB1A8B2F6}" dt="2023-06-26T18:54:54.561" v="727" actId="1076"/>
          <ac:spMkLst>
            <pc:docMk/>
            <pc:sldMk cId="1820876587" sldId="468"/>
            <ac:spMk id="8" creationId="{36F1612F-D303-AA15-A677-C6F8E054C4D0}"/>
          </ac:spMkLst>
        </pc:spChg>
      </pc:sldChg>
      <pc:sldChg chg="addSp modSp add mod">
        <pc:chgData name="David VACHALA" userId="76d02b97-1bbd-456c-868a-7dcf11490085" providerId="ADAL" clId="{E143ABCA-27CE-410E-B4F9-AA2CB1A8B2F6}" dt="2023-06-26T18:44:26.011" v="464" actId="1076"/>
        <pc:sldMkLst>
          <pc:docMk/>
          <pc:sldMk cId="2126639189" sldId="469"/>
        </pc:sldMkLst>
        <pc:spChg chg="mod">
          <ac:chgData name="David VACHALA" userId="76d02b97-1bbd-456c-868a-7dcf11490085" providerId="ADAL" clId="{E143ABCA-27CE-410E-B4F9-AA2CB1A8B2F6}" dt="2023-06-26T18:44:04.761" v="428" actId="20577"/>
          <ac:spMkLst>
            <pc:docMk/>
            <pc:sldMk cId="2126639189" sldId="469"/>
            <ac:spMk id="2" creationId="{09E80FFC-1B2F-5A51-1595-6DB0F9770D70}"/>
          </ac:spMkLst>
        </pc:spChg>
        <pc:spChg chg="mod">
          <ac:chgData name="David VACHALA" userId="76d02b97-1bbd-456c-868a-7dcf11490085" providerId="ADAL" clId="{E143ABCA-27CE-410E-B4F9-AA2CB1A8B2F6}" dt="2023-06-26T18:44:17.637" v="462" actId="20577"/>
          <ac:spMkLst>
            <pc:docMk/>
            <pc:sldMk cId="2126639189" sldId="469"/>
            <ac:spMk id="3" creationId="{19A5C897-B6F5-0D04-B06B-2FD669317922}"/>
          </ac:spMkLst>
        </pc:spChg>
        <pc:spChg chg="add mod">
          <ac:chgData name="David VACHALA" userId="76d02b97-1bbd-456c-868a-7dcf11490085" providerId="ADAL" clId="{E143ABCA-27CE-410E-B4F9-AA2CB1A8B2F6}" dt="2023-06-26T18:44:26.011" v="464" actId="1076"/>
          <ac:spMkLst>
            <pc:docMk/>
            <pc:sldMk cId="2126639189" sldId="469"/>
            <ac:spMk id="6" creationId="{DE49243C-DD5E-F0E8-C404-1476AFDF23DA}"/>
          </ac:spMkLst>
        </pc:spChg>
        <pc:picChg chg="add mod">
          <ac:chgData name="David VACHALA" userId="76d02b97-1bbd-456c-868a-7dcf11490085" providerId="ADAL" clId="{E143ABCA-27CE-410E-B4F9-AA2CB1A8B2F6}" dt="2023-06-26T18:43:10.126" v="295" actId="14100"/>
          <ac:picMkLst>
            <pc:docMk/>
            <pc:sldMk cId="2126639189" sldId="469"/>
            <ac:picMk id="2050" creationId="{1F950A9F-B556-9BE0-E9C0-AFE4923B7922}"/>
          </ac:picMkLst>
        </pc:picChg>
      </pc:sldChg>
      <pc:sldChg chg="addSp delSp modSp add mod">
        <pc:chgData name="David VACHALA" userId="76d02b97-1bbd-456c-868a-7dcf11490085" providerId="ADAL" clId="{E143ABCA-27CE-410E-B4F9-AA2CB1A8B2F6}" dt="2023-06-26T18:49:11.943" v="524" actId="1076"/>
        <pc:sldMkLst>
          <pc:docMk/>
          <pc:sldMk cId="2481641240" sldId="470"/>
        </pc:sldMkLst>
        <pc:spChg chg="mod">
          <ac:chgData name="David VACHALA" userId="76d02b97-1bbd-456c-868a-7dcf11490085" providerId="ADAL" clId="{E143ABCA-27CE-410E-B4F9-AA2CB1A8B2F6}" dt="2023-06-26T18:47:22.371" v="499" actId="20577"/>
          <ac:spMkLst>
            <pc:docMk/>
            <pc:sldMk cId="2481641240" sldId="470"/>
            <ac:spMk id="2" creationId="{09E80FFC-1B2F-5A51-1595-6DB0F9770D70}"/>
          </ac:spMkLst>
        </pc:spChg>
        <pc:spChg chg="add del mod">
          <ac:chgData name="David VACHALA" userId="76d02b97-1bbd-456c-868a-7dcf11490085" providerId="ADAL" clId="{E143ABCA-27CE-410E-B4F9-AA2CB1A8B2F6}" dt="2023-06-26T18:48:40.009" v="519" actId="27636"/>
          <ac:spMkLst>
            <pc:docMk/>
            <pc:sldMk cId="2481641240" sldId="470"/>
            <ac:spMk id="3" creationId="{19A5C897-B6F5-0D04-B06B-2FD669317922}"/>
          </ac:spMkLst>
        </pc:spChg>
        <pc:spChg chg="add mod">
          <ac:chgData name="David VACHALA" userId="76d02b97-1bbd-456c-868a-7dcf11490085" providerId="ADAL" clId="{E143ABCA-27CE-410E-B4F9-AA2CB1A8B2F6}" dt="2023-06-26T18:49:11.943" v="524" actId="1076"/>
          <ac:spMkLst>
            <pc:docMk/>
            <pc:sldMk cId="2481641240" sldId="470"/>
            <ac:spMk id="6" creationId="{9979E085-D2A3-A733-9BBF-0C49213F146E}"/>
          </ac:spMkLst>
        </pc:spChg>
        <pc:picChg chg="add del mod">
          <ac:chgData name="David VACHALA" userId="76d02b97-1bbd-456c-868a-7dcf11490085" providerId="ADAL" clId="{E143ABCA-27CE-410E-B4F9-AA2CB1A8B2F6}" dt="2023-06-26T18:47:32.369" v="502"/>
          <ac:picMkLst>
            <pc:docMk/>
            <pc:sldMk cId="2481641240" sldId="470"/>
            <ac:picMk id="3074" creationId="{49B9A393-FF83-39E8-7E94-D57407705288}"/>
          </ac:picMkLst>
        </pc:picChg>
        <pc:picChg chg="add mod">
          <ac:chgData name="David VACHALA" userId="76d02b97-1bbd-456c-868a-7dcf11490085" providerId="ADAL" clId="{E143ABCA-27CE-410E-B4F9-AA2CB1A8B2F6}" dt="2023-06-26T18:47:36.694" v="505" actId="1076"/>
          <ac:picMkLst>
            <pc:docMk/>
            <pc:sldMk cId="2481641240" sldId="470"/>
            <ac:picMk id="3076" creationId="{278BC15D-32B1-27EA-9E86-FD97B66FA81A}"/>
          </ac:picMkLst>
        </pc:picChg>
        <pc:picChg chg="add mod">
          <ac:chgData name="David VACHALA" userId="76d02b97-1bbd-456c-868a-7dcf11490085" providerId="ADAL" clId="{E143ABCA-27CE-410E-B4F9-AA2CB1A8B2F6}" dt="2023-06-26T18:47:49.201" v="508" actId="1076"/>
          <ac:picMkLst>
            <pc:docMk/>
            <pc:sldMk cId="2481641240" sldId="470"/>
            <ac:picMk id="3078" creationId="{646FEBE4-AA52-467B-D028-2F99D5EA5000}"/>
          </ac:picMkLst>
        </pc:picChg>
      </pc:sldChg>
      <pc:sldChg chg="addSp modSp add mod">
        <pc:chgData name="David VACHALA" userId="76d02b97-1bbd-456c-868a-7dcf11490085" providerId="ADAL" clId="{E143ABCA-27CE-410E-B4F9-AA2CB1A8B2F6}" dt="2023-06-26T18:57:51.543" v="829" actId="20577"/>
        <pc:sldMkLst>
          <pc:docMk/>
          <pc:sldMk cId="4207526363" sldId="471"/>
        </pc:sldMkLst>
        <pc:spChg chg="mod">
          <ac:chgData name="David VACHALA" userId="76d02b97-1bbd-456c-868a-7dcf11490085" providerId="ADAL" clId="{E143ABCA-27CE-410E-B4F9-AA2CB1A8B2F6}" dt="2023-06-26T18:57:51.543" v="829" actId="20577"/>
          <ac:spMkLst>
            <pc:docMk/>
            <pc:sldMk cId="4207526363" sldId="471"/>
            <ac:spMk id="2" creationId="{09E80FFC-1B2F-5A51-1595-6DB0F9770D70}"/>
          </ac:spMkLst>
        </pc:spChg>
        <pc:spChg chg="mod">
          <ac:chgData name="David VACHALA" userId="76d02b97-1bbd-456c-868a-7dcf11490085" providerId="ADAL" clId="{E143ABCA-27CE-410E-B4F9-AA2CB1A8B2F6}" dt="2023-06-26T18:57:03.868" v="759"/>
          <ac:spMkLst>
            <pc:docMk/>
            <pc:sldMk cId="4207526363" sldId="471"/>
            <ac:spMk id="3" creationId="{19A5C897-B6F5-0D04-B06B-2FD669317922}"/>
          </ac:spMkLst>
        </pc:spChg>
        <pc:spChg chg="add mod">
          <ac:chgData name="David VACHALA" userId="76d02b97-1bbd-456c-868a-7dcf11490085" providerId="ADAL" clId="{E143ABCA-27CE-410E-B4F9-AA2CB1A8B2F6}" dt="2023-06-26T18:57:16.779" v="761" actId="1076"/>
          <ac:spMkLst>
            <pc:docMk/>
            <pc:sldMk cId="4207526363" sldId="471"/>
            <ac:spMk id="6" creationId="{D3719E13-F395-3188-F025-A9AD5F018739}"/>
          </ac:spMkLst>
        </pc:spChg>
        <pc:picChg chg="add mod">
          <ac:chgData name="David VACHALA" userId="76d02b97-1bbd-456c-868a-7dcf11490085" providerId="ADAL" clId="{E143ABCA-27CE-410E-B4F9-AA2CB1A8B2F6}" dt="2023-06-26T18:56:18.272" v="757" actId="1076"/>
          <ac:picMkLst>
            <pc:docMk/>
            <pc:sldMk cId="4207526363" sldId="471"/>
            <ac:picMk id="4098" creationId="{AB79F523-8E36-5700-42CC-68BDC5594C25}"/>
          </ac:picMkLst>
        </pc:picChg>
      </pc:sldChg>
      <pc:sldChg chg="addSp delSp modSp add mod">
        <pc:chgData name="David VACHALA" userId="76d02b97-1bbd-456c-868a-7dcf11490085" providerId="ADAL" clId="{E143ABCA-27CE-410E-B4F9-AA2CB1A8B2F6}" dt="2023-06-26T19:07:25.045" v="956" actId="113"/>
        <pc:sldMkLst>
          <pc:docMk/>
          <pc:sldMk cId="263272771" sldId="472"/>
        </pc:sldMkLst>
        <pc:spChg chg="mod">
          <ac:chgData name="David VACHALA" userId="76d02b97-1bbd-456c-868a-7dcf11490085" providerId="ADAL" clId="{E143ABCA-27CE-410E-B4F9-AA2CB1A8B2F6}" dt="2023-06-26T19:07:25.045" v="956" actId="113"/>
          <ac:spMkLst>
            <pc:docMk/>
            <pc:sldMk cId="263272771" sldId="472"/>
            <ac:spMk id="2" creationId="{09E80FFC-1B2F-5A51-1595-6DB0F9770D70}"/>
          </ac:spMkLst>
        </pc:spChg>
        <pc:spChg chg="mod">
          <ac:chgData name="David VACHALA" userId="76d02b97-1bbd-456c-868a-7dcf11490085" providerId="ADAL" clId="{E143ABCA-27CE-410E-B4F9-AA2CB1A8B2F6}" dt="2023-06-26T19:02:27.672" v="856" actId="113"/>
          <ac:spMkLst>
            <pc:docMk/>
            <pc:sldMk cId="263272771" sldId="472"/>
            <ac:spMk id="3" creationId="{19A5C897-B6F5-0D04-B06B-2FD669317922}"/>
          </ac:spMkLst>
        </pc:spChg>
        <pc:picChg chg="add del">
          <ac:chgData name="David VACHALA" userId="76d02b97-1bbd-456c-868a-7dcf11490085" providerId="ADAL" clId="{E143ABCA-27CE-410E-B4F9-AA2CB1A8B2F6}" dt="2023-06-26T19:00:41.220" v="832" actId="22"/>
          <ac:picMkLst>
            <pc:docMk/>
            <pc:sldMk cId="263272771" sldId="472"/>
            <ac:picMk id="6" creationId="{2B34BD06-D810-43EC-2325-758F8D5C7927}"/>
          </ac:picMkLst>
        </pc:picChg>
        <pc:picChg chg="add mod">
          <ac:chgData name="David VACHALA" userId="76d02b97-1bbd-456c-868a-7dcf11490085" providerId="ADAL" clId="{E143ABCA-27CE-410E-B4F9-AA2CB1A8B2F6}" dt="2023-06-26T19:00:53.188" v="836" actId="1076"/>
          <ac:picMkLst>
            <pc:docMk/>
            <pc:sldMk cId="263272771" sldId="472"/>
            <ac:picMk id="8" creationId="{055AAFCD-C30B-9889-8521-41AA0237B0CA}"/>
          </ac:picMkLst>
        </pc:picChg>
      </pc:sldChg>
      <pc:sldChg chg="addSp delSp modSp add mod">
        <pc:chgData name="David VACHALA" userId="76d02b97-1bbd-456c-868a-7dcf11490085" providerId="ADAL" clId="{E143ABCA-27CE-410E-B4F9-AA2CB1A8B2F6}" dt="2023-06-26T19:05:09.856" v="943" actId="1076"/>
        <pc:sldMkLst>
          <pc:docMk/>
          <pc:sldMk cId="2166528219" sldId="473"/>
        </pc:sldMkLst>
        <pc:spChg chg="mod">
          <ac:chgData name="David VACHALA" userId="76d02b97-1bbd-456c-868a-7dcf11490085" providerId="ADAL" clId="{E143ABCA-27CE-410E-B4F9-AA2CB1A8B2F6}" dt="2023-06-26T19:03:25.907" v="892" actId="20577"/>
          <ac:spMkLst>
            <pc:docMk/>
            <pc:sldMk cId="2166528219" sldId="473"/>
            <ac:spMk id="2" creationId="{09E80FFC-1B2F-5A51-1595-6DB0F9770D70}"/>
          </ac:spMkLst>
        </pc:spChg>
        <pc:spChg chg="add del mod">
          <ac:chgData name="David VACHALA" userId="76d02b97-1bbd-456c-868a-7dcf11490085" providerId="ADAL" clId="{E143ABCA-27CE-410E-B4F9-AA2CB1A8B2F6}" dt="2023-06-26T19:04:47.704" v="941" actId="27636"/>
          <ac:spMkLst>
            <pc:docMk/>
            <pc:sldMk cId="2166528219" sldId="473"/>
            <ac:spMk id="3" creationId="{19A5C897-B6F5-0D04-B06B-2FD669317922}"/>
          </ac:spMkLst>
        </pc:spChg>
        <pc:spChg chg="add mod">
          <ac:chgData name="David VACHALA" userId="76d02b97-1bbd-456c-868a-7dcf11490085" providerId="ADAL" clId="{E143ABCA-27CE-410E-B4F9-AA2CB1A8B2F6}" dt="2023-06-26T19:05:09.856" v="943" actId="1076"/>
          <ac:spMkLst>
            <pc:docMk/>
            <pc:sldMk cId="2166528219" sldId="473"/>
            <ac:spMk id="6" creationId="{4BDD1F18-2EE6-ECE9-77A5-D929FA7D40F9}"/>
          </ac:spMkLst>
        </pc:spChg>
        <pc:picChg chg="add mod">
          <ac:chgData name="David VACHALA" userId="76d02b97-1bbd-456c-868a-7dcf11490085" providerId="ADAL" clId="{E143ABCA-27CE-410E-B4F9-AA2CB1A8B2F6}" dt="2023-06-26T19:03:37.911" v="896" actId="14100"/>
          <ac:picMkLst>
            <pc:docMk/>
            <pc:sldMk cId="2166528219" sldId="473"/>
            <ac:picMk id="5122" creationId="{64A68011-FED3-713C-785E-E225AA632233}"/>
          </ac:picMkLst>
        </pc:picChg>
        <pc:picChg chg="add del mod">
          <ac:chgData name="David VACHALA" userId="76d02b97-1bbd-456c-868a-7dcf11490085" providerId="ADAL" clId="{E143ABCA-27CE-410E-B4F9-AA2CB1A8B2F6}" dt="2023-06-26T19:03:53.978" v="898"/>
          <ac:picMkLst>
            <pc:docMk/>
            <pc:sldMk cId="2166528219" sldId="473"/>
            <ac:picMk id="5124" creationId="{E55E1DAF-DB43-DAF7-8464-6C79BE2A68C5}"/>
          </ac:picMkLst>
        </pc:picChg>
      </pc:sldChg>
      <pc:sldChg chg="addSp modSp add mod">
        <pc:chgData name="David VACHALA" userId="76d02b97-1bbd-456c-868a-7dcf11490085" providerId="ADAL" clId="{E143ABCA-27CE-410E-B4F9-AA2CB1A8B2F6}" dt="2023-06-26T19:07:34.730" v="958" actId="1076"/>
        <pc:sldMkLst>
          <pc:docMk/>
          <pc:sldMk cId="2874436018" sldId="474"/>
        </pc:sldMkLst>
        <pc:spChg chg="mod">
          <ac:chgData name="David VACHALA" userId="76d02b97-1bbd-456c-868a-7dcf11490085" providerId="ADAL" clId="{E143ABCA-27CE-410E-B4F9-AA2CB1A8B2F6}" dt="2023-06-26T19:06:37.858" v="946"/>
          <ac:spMkLst>
            <pc:docMk/>
            <pc:sldMk cId="2874436018" sldId="474"/>
            <ac:spMk id="2" creationId="{09E80FFC-1B2F-5A51-1595-6DB0F9770D70}"/>
          </ac:spMkLst>
        </pc:spChg>
        <pc:spChg chg="mod">
          <ac:chgData name="David VACHALA" userId="76d02b97-1bbd-456c-868a-7dcf11490085" providerId="ADAL" clId="{E143ABCA-27CE-410E-B4F9-AA2CB1A8B2F6}" dt="2023-06-26T19:07:12.366" v="955" actId="20577"/>
          <ac:spMkLst>
            <pc:docMk/>
            <pc:sldMk cId="2874436018" sldId="474"/>
            <ac:spMk id="3" creationId="{19A5C897-B6F5-0D04-B06B-2FD669317922}"/>
          </ac:spMkLst>
        </pc:spChg>
        <pc:spChg chg="add mod">
          <ac:chgData name="David VACHALA" userId="76d02b97-1bbd-456c-868a-7dcf11490085" providerId="ADAL" clId="{E143ABCA-27CE-410E-B4F9-AA2CB1A8B2F6}" dt="2023-06-26T19:07:34.730" v="958" actId="1076"/>
          <ac:spMkLst>
            <pc:docMk/>
            <pc:sldMk cId="2874436018" sldId="474"/>
            <ac:spMk id="6" creationId="{A2C55296-671F-ABA6-DFC7-DD624A01A8D7}"/>
          </ac:spMkLst>
        </pc:spChg>
      </pc:sldChg>
      <pc:sldChg chg="addSp delSp modSp add mod ord">
        <pc:chgData name="David VACHALA" userId="76d02b97-1bbd-456c-868a-7dcf11490085" providerId="ADAL" clId="{E143ABCA-27CE-410E-B4F9-AA2CB1A8B2F6}" dt="2023-06-26T19:18:41.554" v="1045"/>
        <pc:sldMkLst>
          <pc:docMk/>
          <pc:sldMk cId="98035000" sldId="475"/>
        </pc:sldMkLst>
        <pc:spChg chg="mod">
          <ac:chgData name="David VACHALA" userId="76d02b97-1bbd-456c-868a-7dcf11490085" providerId="ADAL" clId="{E143ABCA-27CE-410E-B4F9-AA2CB1A8B2F6}" dt="2023-06-26T19:14:21.572" v="1043" actId="33524"/>
          <ac:spMkLst>
            <pc:docMk/>
            <pc:sldMk cId="98035000" sldId="475"/>
            <ac:spMk id="2" creationId="{09E80FFC-1B2F-5A51-1595-6DB0F9770D70}"/>
          </ac:spMkLst>
        </pc:spChg>
        <pc:spChg chg="add del mod">
          <ac:chgData name="David VACHALA" userId="76d02b97-1bbd-456c-868a-7dcf11490085" providerId="ADAL" clId="{E143ABCA-27CE-410E-B4F9-AA2CB1A8B2F6}" dt="2023-06-26T19:14:09.227" v="1040" actId="20577"/>
          <ac:spMkLst>
            <pc:docMk/>
            <pc:sldMk cId="98035000" sldId="475"/>
            <ac:spMk id="3" creationId="{19A5C897-B6F5-0D04-B06B-2FD669317922}"/>
          </ac:spMkLst>
        </pc:spChg>
        <pc:spChg chg="add mod">
          <ac:chgData name="David VACHALA" userId="76d02b97-1bbd-456c-868a-7dcf11490085" providerId="ADAL" clId="{E143ABCA-27CE-410E-B4F9-AA2CB1A8B2F6}" dt="2023-06-26T19:14:18.283" v="1042" actId="1076"/>
          <ac:spMkLst>
            <pc:docMk/>
            <pc:sldMk cId="98035000" sldId="475"/>
            <ac:spMk id="10" creationId="{FD2FAECD-2BDF-814B-4E7C-4C64A464DE68}"/>
          </ac:spMkLst>
        </pc:spChg>
        <pc:picChg chg="add mod">
          <ac:chgData name="David VACHALA" userId="76d02b97-1bbd-456c-868a-7dcf11490085" providerId="ADAL" clId="{E143ABCA-27CE-410E-B4F9-AA2CB1A8B2F6}" dt="2023-06-26T19:13:18.592" v="1000" actId="1076"/>
          <ac:picMkLst>
            <pc:docMk/>
            <pc:sldMk cId="98035000" sldId="475"/>
            <ac:picMk id="6" creationId="{CC514B47-48E2-DE2B-75A3-2C4A8B2B68A2}"/>
          </ac:picMkLst>
        </pc:picChg>
        <pc:picChg chg="add del mod ord">
          <ac:chgData name="David VACHALA" userId="76d02b97-1bbd-456c-868a-7dcf11490085" providerId="ADAL" clId="{E143ABCA-27CE-410E-B4F9-AA2CB1A8B2F6}" dt="2023-06-26T19:14:00.823" v="1035" actId="22"/>
          <ac:picMkLst>
            <pc:docMk/>
            <pc:sldMk cId="98035000" sldId="475"/>
            <ac:picMk id="8" creationId="{D2A5C6C8-594A-5B7F-756A-7C0E3C0362DF}"/>
          </ac:picMkLst>
        </pc:picChg>
      </pc:sldChg>
      <pc:sldChg chg="addSp modSp add mod ord">
        <pc:chgData name="David VACHALA" userId="76d02b97-1bbd-456c-868a-7dcf11490085" providerId="ADAL" clId="{E143ABCA-27CE-410E-B4F9-AA2CB1A8B2F6}" dt="2023-06-26T19:18:56.533" v="1053"/>
        <pc:sldMkLst>
          <pc:docMk/>
          <pc:sldMk cId="1255037676" sldId="476"/>
        </pc:sldMkLst>
        <pc:spChg chg="mod">
          <ac:chgData name="David VACHALA" userId="76d02b97-1bbd-456c-868a-7dcf11490085" providerId="ADAL" clId="{E143ABCA-27CE-410E-B4F9-AA2CB1A8B2F6}" dt="2023-06-26T19:08:26.024" v="962" actId="27636"/>
          <ac:spMkLst>
            <pc:docMk/>
            <pc:sldMk cId="1255037676" sldId="476"/>
            <ac:spMk id="2" creationId="{09E80FFC-1B2F-5A51-1595-6DB0F9770D70}"/>
          </ac:spMkLst>
        </pc:spChg>
        <pc:spChg chg="mod">
          <ac:chgData name="David VACHALA" userId="76d02b97-1bbd-456c-868a-7dcf11490085" providerId="ADAL" clId="{E143ABCA-27CE-410E-B4F9-AA2CB1A8B2F6}" dt="2023-06-26T19:10:01.936" v="992" actId="20577"/>
          <ac:spMkLst>
            <pc:docMk/>
            <pc:sldMk cId="1255037676" sldId="476"/>
            <ac:spMk id="3" creationId="{19A5C897-B6F5-0D04-B06B-2FD669317922}"/>
          </ac:spMkLst>
        </pc:spChg>
        <pc:picChg chg="add mod">
          <ac:chgData name="David VACHALA" userId="76d02b97-1bbd-456c-868a-7dcf11490085" providerId="ADAL" clId="{E143ABCA-27CE-410E-B4F9-AA2CB1A8B2F6}" dt="2023-06-26T19:08:41.779" v="967" actId="1076"/>
          <ac:picMkLst>
            <pc:docMk/>
            <pc:sldMk cId="1255037676" sldId="476"/>
            <ac:picMk id="6146" creationId="{7F397E93-11D4-D688-3403-C8FDCC4FC19E}"/>
          </ac:picMkLst>
        </pc:picChg>
      </pc:sldChg>
      <pc:sldChg chg="add del">
        <pc:chgData name="David VACHALA" userId="76d02b97-1bbd-456c-868a-7dcf11490085" providerId="ADAL" clId="{E143ABCA-27CE-410E-B4F9-AA2CB1A8B2F6}" dt="2023-06-26T19:18:44.498" v="1046" actId="47"/>
        <pc:sldMkLst>
          <pc:docMk/>
          <pc:sldMk cId="4284884444" sldId="477"/>
        </pc:sldMkLst>
      </pc:sldChg>
      <pc:sldChg chg="add del">
        <pc:chgData name="David VACHALA" userId="76d02b97-1bbd-456c-868a-7dcf11490085" providerId="ADAL" clId="{E143ABCA-27CE-410E-B4F9-AA2CB1A8B2F6}" dt="2023-06-26T19:18:44.868" v="1047" actId="47"/>
        <pc:sldMkLst>
          <pc:docMk/>
          <pc:sldMk cId="2732354880" sldId="478"/>
        </pc:sldMkLst>
      </pc:sldChg>
      <pc:sldChg chg="add del">
        <pc:chgData name="David VACHALA" userId="76d02b97-1bbd-456c-868a-7dcf11490085" providerId="ADAL" clId="{E143ABCA-27CE-410E-B4F9-AA2CB1A8B2F6}" dt="2023-06-26T19:18:45.190" v="1048" actId="47"/>
        <pc:sldMkLst>
          <pc:docMk/>
          <pc:sldMk cId="2828037397" sldId="479"/>
        </pc:sldMkLst>
      </pc:sldChg>
      <pc:sldChg chg="add del">
        <pc:chgData name="David VACHALA" userId="76d02b97-1bbd-456c-868a-7dcf11490085" providerId="ADAL" clId="{E143ABCA-27CE-410E-B4F9-AA2CB1A8B2F6}" dt="2023-06-26T19:18:46.446" v="1049" actId="47"/>
        <pc:sldMkLst>
          <pc:docMk/>
          <pc:sldMk cId="4142003659" sldId="480"/>
        </pc:sldMkLst>
      </pc:sldChg>
      <pc:sldMasterChg chg="del delSldLayout">
        <pc:chgData name="David VACHALA" userId="76d02b97-1bbd-456c-868a-7dcf11490085" providerId="ADAL" clId="{E143ABCA-27CE-410E-B4F9-AA2CB1A8B2F6}" dt="2023-06-17T05:56:37.075" v="67" actId="47"/>
        <pc:sldMasterMkLst>
          <pc:docMk/>
          <pc:sldMasterMk cId="2885650283" sldId="2147483667"/>
        </pc:sldMasterMkLst>
        <pc:sldLayoutChg chg="del">
          <pc:chgData name="David VACHALA" userId="76d02b97-1bbd-456c-868a-7dcf11490085" providerId="ADAL" clId="{E143ABCA-27CE-410E-B4F9-AA2CB1A8B2F6}" dt="2023-06-17T05:56:37.075" v="67" actId="47"/>
          <pc:sldLayoutMkLst>
            <pc:docMk/>
            <pc:sldMasterMk cId="2885650283" sldId="2147483667"/>
            <pc:sldLayoutMk cId="3931758505" sldId="2147483668"/>
          </pc:sldLayoutMkLst>
        </pc:sldLayoutChg>
        <pc:sldLayoutChg chg="del">
          <pc:chgData name="David VACHALA" userId="76d02b97-1bbd-456c-868a-7dcf11490085" providerId="ADAL" clId="{E143ABCA-27CE-410E-B4F9-AA2CB1A8B2F6}" dt="2023-06-17T05:56:37.075" v="67" actId="47"/>
          <pc:sldLayoutMkLst>
            <pc:docMk/>
            <pc:sldMasterMk cId="2885650283" sldId="2147483667"/>
            <pc:sldLayoutMk cId="1440509040" sldId="2147483669"/>
          </pc:sldLayoutMkLst>
        </pc:sldLayoutChg>
        <pc:sldLayoutChg chg="del">
          <pc:chgData name="David VACHALA" userId="76d02b97-1bbd-456c-868a-7dcf11490085" providerId="ADAL" clId="{E143ABCA-27CE-410E-B4F9-AA2CB1A8B2F6}" dt="2023-06-17T05:56:37.075" v="67" actId="47"/>
          <pc:sldLayoutMkLst>
            <pc:docMk/>
            <pc:sldMasterMk cId="2885650283" sldId="2147483667"/>
            <pc:sldLayoutMk cId="2468172779" sldId="2147483670"/>
          </pc:sldLayoutMkLst>
        </pc:sldLayoutChg>
        <pc:sldLayoutChg chg="del">
          <pc:chgData name="David VACHALA" userId="76d02b97-1bbd-456c-868a-7dcf11490085" providerId="ADAL" clId="{E143ABCA-27CE-410E-B4F9-AA2CB1A8B2F6}" dt="2023-06-17T05:56:37.075" v="67" actId="47"/>
          <pc:sldLayoutMkLst>
            <pc:docMk/>
            <pc:sldMasterMk cId="2885650283" sldId="2147483667"/>
            <pc:sldLayoutMk cId="1443775131" sldId="2147483671"/>
          </pc:sldLayoutMkLst>
        </pc:sldLayoutChg>
        <pc:sldLayoutChg chg="del">
          <pc:chgData name="David VACHALA" userId="76d02b97-1bbd-456c-868a-7dcf11490085" providerId="ADAL" clId="{E143ABCA-27CE-410E-B4F9-AA2CB1A8B2F6}" dt="2023-06-17T05:56:37.075" v="67" actId="47"/>
          <pc:sldLayoutMkLst>
            <pc:docMk/>
            <pc:sldMasterMk cId="2885650283" sldId="2147483667"/>
            <pc:sldLayoutMk cId="2150209998" sldId="2147483672"/>
          </pc:sldLayoutMkLst>
        </pc:sldLayoutChg>
        <pc:sldLayoutChg chg="del">
          <pc:chgData name="David VACHALA" userId="76d02b97-1bbd-456c-868a-7dcf11490085" providerId="ADAL" clId="{E143ABCA-27CE-410E-B4F9-AA2CB1A8B2F6}" dt="2023-06-17T05:56:37.075" v="67" actId="47"/>
          <pc:sldLayoutMkLst>
            <pc:docMk/>
            <pc:sldMasterMk cId="2885650283" sldId="2147483667"/>
            <pc:sldLayoutMk cId="2651883608" sldId="2147483673"/>
          </pc:sldLayoutMkLst>
        </pc:sldLayoutChg>
      </pc:sldMasterChg>
    </pc:docChg>
  </pc:docChgLst>
  <pc:docChgLst>
    <pc:chgData name="David VACHALA" userId="S::david.vachala@bizappsfrenchcommunity.com::76d02b97-1bbd-456c-868a-7dcf11490085" providerId="AD" clId="Web-{DEA03020-B1BD-44B5-AE8D-D5A24B4AD862}"/>
    <pc:docChg chg="addSld delSld addMainMaster modSection">
      <pc:chgData name="David VACHALA" userId="S::david.vachala@bizappsfrenchcommunity.com::76d02b97-1bbd-456c-868a-7dcf11490085" providerId="AD" clId="Web-{DEA03020-B1BD-44B5-AE8D-D5A24B4AD862}" dt="2023-05-31T06:16:37.513" v="23"/>
      <pc:docMkLst>
        <pc:docMk/>
      </pc:docMkLst>
      <pc:sldChg chg="del">
        <pc:chgData name="David VACHALA" userId="S::david.vachala@bizappsfrenchcommunity.com::76d02b97-1bbd-456c-868a-7dcf11490085" providerId="AD" clId="Web-{DEA03020-B1BD-44B5-AE8D-D5A24B4AD862}" dt="2023-05-31T06:16:37.513" v="23"/>
        <pc:sldMkLst>
          <pc:docMk/>
          <pc:sldMk cId="1266039147" sldId="436"/>
        </pc:sldMkLst>
      </pc:sldChg>
      <pc:sldChg chg="add">
        <pc:chgData name="David VACHALA" userId="S::david.vachala@bizappsfrenchcommunity.com::76d02b97-1bbd-456c-868a-7dcf11490085" providerId="AD" clId="Web-{DEA03020-B1BD-44B5-AE8D-D5A24B4AD862}" dt="2023-05-31T06:15:03.917" v="0"/>
        <pc:sldMkLst>
          <pc:docMk/>
          <pc:sldMk cId="4275265572" sldId="443"/>
        </pc:sldMkLst>
      </pc:sldChg>
      <pc:sldChg chg="add">
        <pc:chgData name="David VACHALA" userId="S::david.vachala@bizappsfrenchcommunity.com::76d02b97-1bbd-456c-868a-7dcf11490085" providerId="AD" clId="Web-{DEA03020-B1BD-44B5-AE8D-D5A24B4AD862}" dt="2023-05-31T06:15:03.980" v="1"/>
        <pc:sldMkLst>
          <pc:docMk/>
          <pc:sldMk cId="709408623" sldId="444"/>
        </pc:sldMkLst>
      </pc:sldChg>
      <pc:sldChg chg="add">
        <pc:chgData name="David VACHALA" userId="S::david.vachala@bizappsfrenchcommunity.com::76d02b97-1bbd-456c-868a-7dcf11490085" providerId="AD" clId="Web-{DEA03020-B1BD-44B5-AE8D-D5A24B4AD862}" dt="2023-05-31T06:15:04.073" v="2"/>
        <pc:sldMkLst>
          <pc:docMk/>
          <pc:sldMk cId="3260124263" sldId="445"/>
        </pc:sldMkLst>
      </pc:sldChg>
      <pc:sldChg chg="add">
        <pc:chgData name="David VACHALA" userId="S::david.vachala@bizappsfrenchcommunity.com::76d02b97-1bbd-456c-868a-7dcf11490085" providerId="AD" clId="Web-{DEA03020-B1BD-44B5-AE8D-D5A24B4AD862}" dt="2023-05-31T06:15:04.214" v="3"/>
        <pc:sldMkLst>
          <pc:docMk/>
          <pc:sldMk cId="3883562754" sldId="446"/>
        </pc:sldMkLst>
      </pc:sldChg>
      <pc:sldChg chg="add">
        <pc:chgData name="David VACHALA" userId="S::david.vachala@bizappsfrenchcommunity.com::76d02b97-1bbd-456c-868a-7dcf11490085" providerId="AD" clId="Web-{DEA03020-B1BD-44B5-AE8D-D5A24B4AD862}" dt="2023-05-31T06:15:04.355" v="4"/>
        <pc:sldMkLst>
          <pc:docMk/>
          <pc:sldMk cId="356777352" sldId="447"/>
        </pc:sldMkLst>
      </pc:sldChg>
      <pc:sldChg chg="add">
        <pc:chgData name="David VACHALA" userId="S::david.vachala@bizappsfrenchcommunity.com::76d02b97-1bbd-456c-868a-7dcf11490085" providerId="AD" clId="Web-{DEA03020-B1BD-44B5-AE8D-D5A24B4AD862}" dt="2023-05-31T06:15:04.495" v="5"/>
        <pc:sldMkLst>
          <pc:docMk/>
          <pc:sldMk cId="1944890437" sldId="448"/>
        </pc:sldMkLst>
      </pc:sldChg>
      <pc:sldChg chg="add">
        <pc:chgData name="David VACHALA" userId="S::david.vachala@bizappsfrenchcommunity.com::76d02b97-1bbd-456c-868a-7dcf11490085" providerId="AD" clId="Web-{DEA03020-B1BD-44B5-AE8D-D5A24B4AD862}" dt="2023-05-31T06:15:04.605" v="6"/>
        <pc:sldMkLst>
          <pc:docMk/>
          <pc:sldMk cId="4264840364" sldId="449"/>
        </pc:sldMkLst>
      </pc:sldChg>
      <pc:sldChg chg="add">
        <pc:chgData name="David VACHALA" userId="S::david.vachala@bizappsfrenchcommunity.com::76d02b97-1bbd-456c-868a-7dcf11490085" providerId="AD" clId="Web-{DEA03020-B1BD-44B5-AE8D-D5A24B4AD862}" dt="2023-05-31T06:15:04.652" v="7"/>
        <pc:sldMkLst>
          <pc:docMk/>
          <pc:sldMk cId="2593161758" sldId="450"/>
        </pc:sldMkLst>
      </pc:sldChg>
      <pc:sldChg chg="add">
        <pc:chgData name="David VACHALA" userId="S::david.vachala@bizappsfrenchcommunity.com::76d02b97-1bbd-456c-868a-7dcf11490085" providerId="AD" clId="Web-{DEA03020-B1BD-44B5-AE8D-D5A24B4AD862}" dt="2023-05-31T06:15:04.698" v="8"/>
        <pc:sldMkLst>
          <pc:docMk/>
          <pc:sldMk cId="4035324801" sldId="451"/>
        </pc:sldMkLst>
      </pc:sldChg>
      <pc:sldChg chg="add">
        <pc:chgData name="David VACHALA" userId="S::david.vachala@bizappsfrenchcommunity.com::76d02b97-1bbd-456c-868a-7dcf11490085" providerId="AD" clId="Web-{DEA03020-B1BD-44B5-AE8D-D5A24B4AD862}" dt="2023-05-31T06:15:04.777" v="9"/>
        <pc:sldMkLst>
          <pc:docMk/>
          <pc:sldMk cId="2314407330" sldId="452"/>
        </pc:sldMkLst>
      </pc:sldChg>
      <pc:sldChg chg="add">
        <pc:chgData name="David VACHALA" userId="S::david.vachala@bizappsfrenchcommunity.com::76d02b97-1bbd-456c-868a-7dcf11490085" providerId="AD" clId="Web-{DEA03020-B1BD-44B5-AE8D-D5A24B4AD862}" dt="2023-05-31T06:15:04.933" v="10"/>
        <pc:sldMkLst>
          <pc:docMk/>
          <pc:sldMk cId="2529439166" sldId="453"/>
        </pc:sldMkLst>
      </pc:sldChg>
      <pc:sldChg chg="add">
        <pc:chgData name="David VACHALA" userId="S::david.vachala@bizappsfrenchcommunity.com::76d02b97-1bbd-456c-868a-7dcf11490085" providerId="AD" clId="Web-{DEA03020-B1BD-44B5-AE8D-D5A24B4AD862}" dt="2023-05-31T06:15:06.855" v="11"/>
        <pc:sldMkLst>
          <pc:docMk/>
          <pc:sldMk cId="3850558325" sldId="454"/>
        </pc:sldMkLst>
      </pc:sldChg>
      <pc:sldChg chg="add">
        <pc:chgData name="David VACHALA" userId="S::david.vachala@bizappsfrenchcommunity.com::76d02b97-1bbd-456c-868a-7dcf11490085" providerId="AD" clId="Web-{DEA03020-B1BD-44B5-AE8D-D5A24B4AD862}" dt="2023-05-31T06:15:07.011" v="12"/>
        <pc:sldMkLst>
          <pc:docMk/>
          <pc:sldMk cId="3787628113" sldId="455"/>
        </pc:sldMkLst>
      </pc:sldChg>
      <pc:sldChg chg="add">
        <pc:chgData name="David VACHALA" userId="S::david.vachala@bizappsfrenchcommunity.com::76d02b97-1bbd-456c-868a-7dcf11490085" providerId="AD" clId="Web-{DEA03020-B1BD-44B5-AE8D-D5A24B4AD862}" dt="2023-05-31T06:15:07.245" v="13"/>
        <pc:sldMkLst>
          <pc:docMk/>
          <pc:sldMk cId="1887971649" sldId="456"/>
        </pc:sldMkLst>
      </pc:sldChg>
      <pc:sldChg chg="add">
        <pc:chgData name="David VACHALA" userId="S::david.vachala@bizappsfrenchcommunity.com::76d02b97-1bbd-456c-868a-7dcf11490085" providerId="AD" clId="Web-{DEA03020-B1BD-44B5-AE8D-D5A24B4AD862}" dt="2023-05-31T06:15:07.433" v="14"/>
        <pc:sldMkLst>
          <pc:docMk/>
          <pc:sldMk cId="888424680" sldId="457"/>
        </pc:sldMkLst>
      </pc:sldChg>
      <pc:sldChg chg="add">
        <pc:chgData name="David VACHALA" userId="S::david.vachala@bizappsfrenchcommunity.com::76d02b97-1bbd-456c-868a-7dcf11490085" providerId="AD" clId="Web-{DEA03020-B1BD-44B5-AE8D-D5A24B4AD862}" dt="2023-05-31T06:15:07.620" v="15"/>
        <pc:sldMkLst>
          <pc:docMk/>
          <pc:sldMk cId="2959556853" sldId="458"/>
        </pc:sldMkLst>
      </pc:sldChg>
      <pc:sldChg chg="add">
        <pc:chgData name="David VACHALA" userId="S::david.vachala@bizappsfrenchcommunity.com::76d02b97-1bbd-456c-868a-7dcf11490085" providerId="AD" clId="Web-{DEA03020-B1BD-44B5-AE8D-D5A24B4AD862}" dt="2023-05-31T06:15:07.870" v="16"/>
        <pc:sldMkLst>
          <pc:docMk/>
          <pc:sldMk cId="2322402862" sldId="459"/>
        </pc:sldMkLst>
      </pc:sldChg>
      <pc:sldChg chg="add">
        <pc:chgData name="David VACHALA" userId="S::david.vachala@bizappsfrenchcommunity.com::76d02b97-1bbd-456c-868a-7dcf11490085" providerId="AD" clId="Web-{DEA03020-B1BD-44B5-AE8D-D5A24B4AD862}" dt="2023-05-31T06:15:07.948" v="17"/>
        <pc:sldMkLst>
          <pc:docMk/>
          <pc:sldMk cId="1510403190" sldId="460"/>
        </pc:sldMkLst>
      </pc:sldChg>
      <pc:sldChg chg="add">
        <pc:chgData name="David VACHALA" userId="S::david.vachala@bizappsfrenchcommunity.com::76d02b97-1bbd-456c-868a-7dcf11490085" providerId="AD" clId="Web-{DEA03020-B1BD-44B5-AE8D-D5A24B4AD862}" dt="2023-05-31T06:15:08.073" v="18"/>
        <pc:sldMkLst>
          <pc:docMk/>
          <pc:sldMk cId="1971178331" sldId="461"/>
        </pc:sldMkLst>
      </pc:sldChg>
      <pc:sldChg chg="add">
        <pc:chgData name="David VACHALA" userId="S::david.vachala@bizappsfrenchcommunity.com::76d02b97-1bbd-456c-868a-7dcf11490085" providerId="AD" clId="Web-{DEA03020-B1BD-44B5-AE8D-D5A24B4AD862}" dt="2023-05-31T06:15:08.152" v="19"/>
        <pc:sldMkLst>
          <pc:docMk/>
          <pc:sldMk cId="4292086466" sldId="462"/>
        </pc:sldMkLst>
      </pc:sldChg>
      <pc:sldChg chg="add">
        <pc:chgData name="David VACHALA" userId="S::david.vachala@bizappsfrenchcommunity.com::76d02b97-1bbd-456c-868a-7dcf11490085" providerId="AD" clId="Web-{DEA03020-B1BD-44B5-AE8D-D5A24B4AD862}" dt="2023-05-31T06:15:08.230" v="20"/>
        <pc:sldMkLst>
          <pc:docMk/>
          <pc:sldMk cId="1824590214" sldId="463"/>
        </pc:sldMkLst>
      </pc:sldChg>
      <pc:sldChg chg="add">
        <pc:chgData name="David VACHALA" userId="S::david.vachala@bizappsfrenchcommunity.com::76d02b97-1bbd-456c-868a-7dcf11490085" providerId="AD" clId="Web-{DEA03020-B1BD-44B5-AE8D-D5A24B4AD862}" dt="2023-05-31T06:15:08.292" v="21"/>
        <pc:sldMkLst>
          <pc:docMk/>
          <pc:sldMk cId="2364112388" sldId="464"/>
        </pc:sldMkLst>
      </pc:sldChg>
      <pc:sldChg chg="add">
        <pc:chgData name="David VACHALA" userId="S::david.vachala@bizappsfrenchcommunity.com::76d02b97-1bbd-456c-868a-7dcf11490085" providerId="AD" clId="Web-{DEA03020-B1BD-44B5-AE8D-D5A24B4AD862}" dt="2023-05-31T06:15:08.370" v="22"/>
        <pc:sldMkLst>
          <pc:docMk/>
          <pc:sldMk cId="2383723131" sldId="465"/>
        </pc:sldMkLst>
      </pc:sldChg>
      <pc:sldMasterChg chg="add addSldLayout">
        <pc:chgData name="David VACHALA" userId="S::david.vachala@bizappsfrenchcommunity.com::76d02b97-1bbd-456c-868a-7dcf11490085" providerId="AD" clId="Web-{DEA03020-B1BD-44B5-AE8D-D5A24B4AD862}" dt="2023-05-31T06:15:03.917" v="0"/>
        <pc:sldMasterMkLst>
          <pc:docMk/>
          <pc:sldMasterMk cId="2885650283" sldId="2147483667"/>
        </pc:sldMasterMkLst>
        <pc:sldLayoutChg chg="add">
          <pc:chgData name="David VACHALA" userId="S::david.vachala@bizappsfrenchcommunity.com::76d02b97-1bbd-456c-868a-7dcf11490085" providerId="AD" clId="Web-{DEA03020-B1BD-44B5-AE8D-D5A24B4AD862}" dt="2023-05-31T06:15:03.917" v="0"/>
          <pc:sldLayoutMkLst>
            <pc:docMk/>
            <pc:sldMasterMk cId="2885650283" sldId="2147483667"/>
            <pc:sldLayoutMk cId="3931758505" sldId="2147483668"/>
          </pc:sldLayoutMkLst>
        </pc:sldLayoutChg>
        <pc:sldLayoutChg chg="add">
          <pc:chgData name="David VACHALA" userId="S::david.vachala@bizappsfrenchcommunity.com::76d02b97-1bbd-456c-868a-7dcf11490085" providerId="AD" clId="Web-{DEA03020-B1BD-44B5-AE8D-D5A24B4AD862}" dt="2023-05-31T06:15:03.917" v="0"/>
          <pc:sldLayoutMkLst>
            <pc:docMk/>
            <pc:sldMasterMk cId="2885650283" sldId="2147483667"/>
            <pc:sldLayoutMk cId="1440509040" sldId="2147483669"/>
          </pc:sldLayoutMkLst>
        </pc:sldLayoutChg>
        <pc:sldLayoutChg chg="add">
          <pc:chgData name="David VACHALA" userId="S::david.vachala@bizappsfrenchcommunity.com::76d02b97-1bbd-456c-868a-7dcf11490085" providerId="AD" clId="Web-{DEA03020-B1BD-44B5-AE8D-D5A24B4AD862}" dt="2023-05-31T06:15:03.917" v="0"/>
          <pc:sldLayoutMkLst>
            <pc:docMk/>
            <pc:sldMasterMk cId="2885650283" sldId="2147483667"/>
            <pc:sldLayoutMk cId="2468172779" sldId="2147483670"/>
          </pc:sldLayoutMkLst>
        </pc:sldLayoutChg>
        <pc:sldLayoutChg chg="add">
          <pc:chgData name="David VACHALA" userId="S::david.vachala@bizappsfrenchcommunity.com::76d02b97-1bbd-456c-868a-7dcf11490085" providerId="AD" clId="Web-{DEA03020-B1BD-44B5-AE8D-D5A24B4AD862}" dt="2023-05-31T06:15:03.917" v="0"/>
          <pc:sldLayoutMkLst>
            <pc:docMk/>
            <pc:sldMasterMk cId="2885650283" sldId="2147483667"/>
            <pc:sldLayoutMk cId="1443775131" sldId="2147483671"/>
          </pc:sldLayoutMkLst>
        </pc:sldLayoutChg>
        <pc:sldLayoutChg chg="add">
          <pc:chgData name="David VACHALA" userId="S::david.vachala@bizappsfrenchcommunity.com::76d02b97-1bbd-456c-868a-7dcf11490085" providerId="AD" clId="Web-{DEA03020-B1BD-44B5-AE8D-D5A24B4AD862}" dt="2023-05-31T06:15:03.917" v="0"/>
          <pc:sldLayoutMkLst>
            <pc:docMk/>
            <pc:sldMasterMk cId="2885650283" sldId="2147483667"/>
            <pc:sldLayoutMk cId="2150209998" sldId="2147483672"/>
          </pc:sldLayoutMkLst>
        </pc:sldLayoutChg>
        <pc:sldLayoutChg chg="add">
          <pc:chgData name="David VACHALA" userId="S::david.vachala@bizappsfrenchcommunity.com::76d02b97-1bbd-456c-868a-7dcf11490085" providerId="AD" clId="Web-{DEA03020-B1BD-44B5-AE8D-D5A24B4AD862}" dt="2023-05-31T06:15:03.917" v="0"/>
          <pc:sldLayoutMkLst>
            <pc:docMk/>
            <pc:sldMasterMk cId="2885650283" sldId="2147483667"/>
            <pc:sldLayoutMk cId="2651883608" sldId="2147483673"/>
          </pc:sldLayoutMkLst>
        </pc:sldLayoutChg>
      </pc:sldMasterChg>
    </pc:docChg>
  </pc:docChgLst>
  <pc:docChgLst>
    <pc:chgData name="David VACHALA" userId="76d02b97-1bbd-456c-868a-7dcf11490085" providerId="ADAL" clId="{17ACA206-15FB-46F9-9CAB-58973082162A}"/>
    <pc:docChg chg="undo custSel addSld delSld modSld modSection">
      <pc:chgData name="David VACHALA" userId="76d02b97-1bbd-456c-868a-7dcf11490085" providerId="ADAL" clId="{17ACA206-15FB-46F9-9CAB-58973082162A}" dt="2023-04-26T11:50:04.962" v="39" actId="20577"/>
      <pc:docMkLst>
        <pc:docMk/>
      </pc:docMkLst>
      <pc:sldChg chg="modSp mod">
        <pc:chgData name="David VACHALA" userId="76d02b97-1bbd-456c-868a-7dcf11490085" providerId="ADAL" clId="{17ACA206-15FB-46F9-9CAB-58973082162A}" dt="2023-04-17T07:29:02.664" v="7"/>
        <pc:sldMkLst>
          <pc:docMk/>
          <pc:sldMk cId="3674066786" sldId="256"/>
        </pc:sldMkLst>
        <pc:spChg chg="mod">
          <ac:chgData name="David VACHALA" userId="76d02b97-1bbd-456c-868a-7dcf11490085" providerId="ADAL" clId="{17ACA206-15FB-46F9-9CAB-58973082162A}" dt="2023-04-17T07:29:02.664" v="7"/>
          <ac:spMkLst>
            <pc:docMk/>
            <pc:sldMk cId="3674066786" sldId="256"/>
            <ac:spMk id="14" creationId="{6E31850A-D536-41F0-9D96-7836AAC5E502}"/>
          </ac:spMkLst>
        </pc:spChg>
      </pc:sldChg>
      <pc:sldChg chg="modSp mod">
        <pc:chgData name="David VACHALA" userId="76d02b97-1bbd-456c-868a-7dcf11490085" providerId="ADAL" clId="{17ACA206-15FB-46F9-9CAB-58973082162A}" dt="2023-04-26T11:50:04.962" v="39" actId="20577"/>
        <pc:sldMkLst>
          <pc:docMk/>
          <pc:sldMk cId="409723674" sldId="259"/>
        </pc:sldMkLst>
        <pc:spChg chg="mod">
          <ac:chgData name="David VACHALA" userId="76d02b97-1bbd-456c-868a-7dcf11490085" providerId="ADAL" clId="{17ACA206-15FB-46F9-9CAB-58973082162A}" dt="2023-04-26T11:50:04.962" v="39" actId="20577"/>
          <ac:spMkLst>
            <pc:docMk/>
            <pc:sldMk cId="409723674" sldId="259"/>
            <ac:spMk id="33" creationId="{3CD78EB7-563C-4025-87ED-8064992121A5}"/>
          </ac:spMkLst>
        </pc:spChg>
      </pc:sldChg>
      <pc:sldChg chg="modSp mod">
        <pc:chgData name="David VACHALA" userId="76d02b97-1bbd-456c-868a-7dcf11490085" providerId="ADAL" clId="{17ACA206-15FB-46F9-9CAB-58973082162A}" dt="2023-04-17T07:18:52.810" v="4" actId="20577"/>
        <pc:sldMkLst>
          <pc:docMk/>
          <pc:sldMk cId="1743216632" sldId="261"/>
        </pc:sldMkLst>
        <pc:spChg chg="mod">
          <ac:chgData name="David VACHALA" userId="76d02b97-1bbd-456c-868a-7dcf11490085" providerId="ADAL" clId="{17ACA206-15FB-46F9-9CAB-58973082162A}" dt="2023-04-17T07:18:52.810" v="4" actId="20577"/>
          <ac:spMkLst>
            <pc:docMk/>
            <pc:sldMk cId="1743216632" sldId="261"/>
            <ac:spMk id="29" creationId="{CB892594-7024-4545-AEF5-72B22C06A1A3}"/>
          </ac:spMkLst>
        </pc:spChg>
        <pc:spChg chg="mod">
          <ac:chgData name="David VACHALA" userId="76d02b97-1bbd-456c-868a-7dcf11490085" providerId="ADAL" clId="{17ACA206-15FB-46F9-9CAB-58973082162A}" dt="2023-04-17T07:14:00.594" v="2"/>
          <ac:spMkLst>
            <pc:docMk/>
            <pc:sldMk cId="1743216632" sldId="261"/>
            <ac:spMk id="39" creationId="{C17792EC-B649-4521-8BC0-704F4F4F9823}"/>
          </ac:spMkLst>
        </pc:spChg>
      </pc:sldChg>
      <pc:sldChg chg="del">
        <pc:chgData name="David VACHALA" userId="76d02b97-1bbd-456c-868a-7dcf11490085" providerId="ADAL" clId="{17ACA206-15FB-46F9-9CAB-58973082162A}" dt="2023-04-26T10:58:39.531" v="10" actId="47"/>
        <pc:sldMkLst>
          <pc:docMk/>
          <pc:sldMk cId="1652321565" sldId="303"/>
        </pc:sldMkLst>
      </pc:sldChg>
      <pc:sldChg chg="del">
        <pc:chgData name="David VACHALA" userId="76d02b97-1bbd-456c-868a-7dcf11490085" providerId="ADAL" clId="{17ACA206-15FB-46F9-9CAB-58973082162A}" dt="2023-04-26T10:58:33.033" v="9" actId="47"/>
        <pc:sldMkLst>
          <pc:docMk/>
          <pc:sldMk cId="3303258160" sldId="317"/>
        </pc:sldMkLst>
      </pc:sldChg>
      <pc:sldChg chg="mod modShow">
        <pc:chgData name="David VACHALA" userId="76d02b97-1bbd-456c-868a-7dcf11490085" providerId="ADAL" clId="{17ACA206-15FB-46F9-9CAB-58973082162A}" dt="2023-04-26T11:46:21.646" v="26" actId="729"/>
        <pc:sldMkLst>
          <pc:docMk/>
          <pc:sldMk cId="2694208961" sldId="320"/>
        </pc:sldMkLst>
      </pc:sldChg>
      <pc:sldChg chg="add">
        <pc:chgData name="David VACHALA" userId="76d02b97-1bbd-456c-868a-7dcf11490085" providerId="ADAL" clId="{17ACA206-15FB-46F9-9CAB-58973082162A}" dt="2023-04-26T10:58:29.749" v="8"/>
        <pc:sldMkLst>
          <pc:docMk/>
          <pc:sldMk cId="1148440456" sldId="410"/>
        </pc:sldMkLst>
      </pc:sldChg>
      <pc:sldChg chg="add">
        <pc:chgData name="David VACHALA" userId="76d02b97-1bbd-456c-868a-7dcf11490085" providerId="ADAL" clId="{17ACA206-15FB-46F9-9CAB-58973082162A}" dt="2023-04-26T10:58:29.749" v="8"/>
        <pc:sldMkLst>
          <pc:docMk/>
          <pc:sldMk cId="1167907298" sldId="413"/>
        </pc:sldMkLst>
      </pc:sldChg>
      <pc:sldChg chg="add">
        <pc:chgData name="David VACHALA" userId="76d02b97-1bbd-456c-868a-7dcf11490085" providerId="ADAL" clId="{17ACA206-15FB-46F9-9CAB-58973082162A}" dt="2023-04-26T10:58:29.749" v="8"/>
        <pc:sldMkLst>
          <pc:docMk/>
          <pc:sldMk cId="3317765812" sldId="414"/>
        </pc:sldMkLst>
      </pc:sldChg>
      <pc:sldChg chg="add">
        <pc:chgData name="David VACHALA" userId="76d02b97-1bbd-456c-868a-7dcf11490085" providerId="ADAL" clId="{17ACA206-15FB-46F9-9CAB-58973082162A}" dt="2023-04-26T10:58:29.749" v="8"/>
        <pc:sldMkLst>
          <pc:docMk/>
          <pc:sldMk cId="1587716101" sldId="415"/>
        </pc:sldMkLst>
      </pc:sldChg>
      <pc:sldChg chg="add">
        <pc:chgData name="David VACHALA" userId="76d02b97-1bbd-456c-868a-7dcf11490085" providerId="ADAL" clId="{17ACA206-15FB-46F9-9CAB-58973082162A}" dt="2023-04-26T10:58:29.749" v="8"/>
        <pc:sldMkLst>
          <pc:docMk/>
          <pc:sldMk cId="4242548624" sldId="416"/>
        </pc:sldMkLst>
      </pc:sldChg>
      <pc:sldChg chg="add">
        <pc:chgData name="David VACHALA" userId="76d02b97-1bbd-456c-868a-7dcf11490085" providerId="ADAL" clId="{17ACA206-15FB-46F9-9CAB-58973082162A}" dt="2023-04-26T10:58:29.749" v="8"/>
        <pc:sldMkLst>
          <pc:docMk/>
          <pc:sldMk cId="113510970" sldId="417"/>
        </pc:sldMkLst>
      </pc:sldChg>
      <pc:sldChg chg="add">
        <pc:chgData name="David VACHALA" userId="76d02b97-1bbd-456c-868a-7dcf11490085" providerId="ADAL" clId="{17ACA206-15FB-46F9-9CAB-58973082162A}" dt="2023-04-26T10:58:29.749" v="8"/>
        <pc:sldMkLst>
          <pc:docMk/>
          <pc:sldMk cId="1962033358" sldId="418"/>
        </pc:sldMkLst>
      </pc:sldChg>
      <pc:sldChg chg="add">
        <pc:chgData name="David VACHALA" userId="76d02b97-1bbd-456c-868a-7dcf11490085" providerId="ADAL" clId="{17ACA206-15FB-46F9-9CAB-58973082162A}" dt="2023-04-26T10:58:29.749" v="8"/>
        <pc:sldMkLst>
          <pc:docMk/>
          <pc:sldMk cId="2268332801" sldId="419"/>
        </pc:sldMkLst>
      </pc:sldChg>
      <pc:sldChg chg="add">
        <pc:chgData name="David VACHALA" userId="76d02b97-1bbd-456c-868a-7dcf11490085" providerId="ADAL" clId="{17ACA206-15FB-46F9-9CAB-58973082162A}" dt="2023-04-26T10:58:29.749" v="8"/>
        <pc:sldMkLst>
          <pc:docMk/>
          <pc:sldMk cId="1085839850" sldId="420"/>
        </pc:sldMkLst>
      </pc:sldChg>
      <pc:sldChg chg="add">
        <pc:chgData name="David VACHALA" userId="76d02b97-1bbd-456c-868a-7dcf11490085" providerId="ADAL" clId="{17ACA206-15FB-46F9-9CAB-58973082162A}" dt="2023-04-26T10:58:29.749" v="8"/>
        <pc:sldMkLst>
          <pc:docMk/>
          <pc:sldMk cId="1037281657" sldId="421"/>
        </pc:sldMkLst>
      </pc:sldChg>
      <pc:sldChg chg="addSp delSp modSp add mod">
        <pc:chgData name="David VACHALA" userId="76d02b97-1bbd-456c-868a-7dcf11490085" providerId="ADAL" clId="{17ACA206-15FB-46F9-9CAB-58973082162A}" dt="2023-04-26T11:46:04.773" v="25" actId="1076"/>
        <pc:sldMkLst>
          <pc:docMk/>
          <pc:sldMk cId="2283903128" sldId="435"/>
        </pc:sldMkLst>
        <pc:spChg chg="add mod">
          <ac:chgData name="David VACHALA" userId="76d02b97-1bbd-456c-868a-7dcf11490085" providerId="ADAL" clId="{17ACA206-15FB-46F9-9CAB-58973082162A}" dt="2023-04-26T11:36:24.195" v="15" actId="1076"/>
          <ac:spMkLst>
            <pc:docMk/>
            <pc:sldMk cId="2283903128" sldId="435"/>
            <ac:spMk id="7" creationId="{A31F803A-EE0C-8D53-E09D-2ACF7CE51984}"/>
          </ac:spMkLst>
        </pc:spChg>
        <pc:picChg chg="mod">
          <ac:chgData name="David VACHALA" userId="76d02b97-1bbd-456c-868a-7dcf11490085" providerId="ADAL" clId="{17ACA206-15FB-46F9-9CAB-58973082162A}" dt="2023-04-26T11:45:53.862" v="23" actId="1076"/>
          <ac:picMkLst>
            <pc:docMk/>
            <pc:sldMk cId="2283903128" sldId="435"/>
            <ac:picMk id="9" creationId="{85ED5E39-8444-CFB3-B2B8-EC3E8480C92B}"/>
          </ac:picMkLst>
        </pc:picChg>
        <pc:picChg chg="add del">
          <ac:chgData name="David VACHALA" userId="76d02b97-1bbd-456c-868a-7dcf11490085" providerId="ADAL" clId="{17ACA206-15FB-46F9-9CAB-58973082162A}" dt="2023-04-26T11:45:38.909" v="17" actId="22"/>
          <ac:picMkLst>
            <pc:docMk/>
            <pc:sldMk cId="2283903128" sldId="435"/>
            <ac:picMk id="12" creationId="{7212C2A0-16B1-C597-B6D2-4FAD8638891C}"/>
          </ac:picMkLst>
        </pc:picChg>
        <pc:picChg chg="add mod">
          <ac:chgData name="David VACHALA" userId="76d02b97-1bbd-456c-868a-7dcf11490085" providerId="ADAL" clId="{17ACA206-15FB-46F9-9CAB-58973082162A}" dt="2023-04-26T11:46:04.773" v="25" actId="1076"/>
          <ac:picMkLst>
            <pc:docMk/>
            <pc:sldMk cId="2283903128" sldId="435"/>
            <ac:picMk id="14" creationId="{289DCE8C-56C8-99D0-FB43-8540DA3231C4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FD30E3-7F68-44F2-9A16-5AF120CA555D}" type="datetimeFigureOut">
              <a:rPr lang="fr-FR" smtClean="0"/>
              <a:t>27/07/2023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CCB4B3-58DA-41FC-907F-0B30A54E3657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136834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Lien vers le call for speaker : https://forms.office.com/r/N18UUUK36p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CCB4B3-58DA-41FC-907F-0B30A54E3657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994845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Lien vers l’enquête : https://forms.office.com/r/pP1P8Lq4tw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CCB4B3-58DA-41FC-907F-0B30A54E3657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197928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space réservé pour une image  14">
            <a:extLst>
              <a:ext uri="{FF2B5EF4-FFF2-40B4-BE49-F238E27FC236}">
                <a16:creationId xmlns:a16="http://schemas.microsoft.com/office/drawing/2014/main" id="{6ED7C7AA-EAB6-4940-BAF2-DD1894950B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825160" cy="6858000"/>
          </a:xfrm>
          <a:solidFill>
            <a:schemeClr val="bg2">
              <a:lumMod val="90000"/>
            </a:schemeClr>
          </a:solidFill>
        </p:spPr>
        <p:txBody>
          <a:bodyPr/>
          <a:lstStyle/>
          <a:p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E27C6E0-BCC8-4423-8ACC-C857DFE834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38600" y="1122363"/>
            <a:ext cx="7825160" cy="2387600"/>
          </a:xfrm>
          <a:solidFill>
            <a:srgbClr val="742774">
              <a:alpha val="50000"/>
            </a:srgbClr>
          </a:solidFill>
        </p:spPr>
        <p:txBody>
          <a:bodyPr anchor="b"/>
          <a:lstStyle>
            <a:lvl1pPr algn="l">
              <a:defRPr sz="600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B1A65C3-787A-4A5D-A4D3-CD6DAD9277A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038600" y="3602038"/>
            <a:ext cx="7825160" cy="1213802"/>
          </a:xfrm>
          <a:solidFill>
            <a:srgbClr val="0066FF">
              <a:alpha val="50000"/>
            </a:srgbClr>
          </a:solidFill>
        </p:spPr>
        <p:txBody>
          <a:bodyPr>
            <a:normAutofit/>
          </a:bodyPr>
          <a:lstStyle>
            <a:lvl1pPr marL="0" indent="0" algn="l">
              <a:spcBef>
                <a:spcPts val="2400"/>
              </a:spcBef>
              <a:spcAft>
                <a:spcPts val="2400"/>
              </a:spcAft>
              <a:buNone/>
              <a:defRPr sz="2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 ou supprimez-le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14C4D40-3A4D-43E6-941F-5F04BDDB5D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2C361-7486-4AB1-8DE5-A0E4E1B2CF91}" type="slidenum">
              <a:rPr lang="fr-FR" smtClean="0"/>
              <a:t>‹#›</a:t>
            </a:fld>
            <a:endParaRPr lang="fr-FR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4D7A35C5-6941-489A-BD05-C230E63E725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5128" y="153892"/>
            <a:ext cx="441263" cy="441263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B5281243-7A0C-406C-BD2E-9AF43C825A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999" b="39175"/>
          <a:stretch/>
        </p:blipFill>
        <p:spPr>
          <a:xfrm>
            <a:off x="9937660" y="283219"/>
            <a:ext cx="1015201" cy="221574"/>
          </a:xfrm>
          <a:prstGeom prst="rect">
            <a:avLst/>
          </a:prstGeom>
        </p:spPr>
      </p:pic>
      <p:pic>
        <p:nvPicPr>
          <p:cNvPr id="11" name="Image 10" descr="Une image contenant texte, signe, clipart&#10;&#10;Description générée automatiquement">
            <a:extLst>
              <a:ext uri="{FF2B5EF4-FFF2-40B4-BE49-F238E27FC236}">
                <a16:creationId xmlns:a16="http://schemas.microsoft.com/office/drawing/2014/main" id="{ADA651E0-2FAB-4126-BDCB-C7F9C9ECE6C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0689" y="156953"/>
            <a:ext cx="803698" cy="478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7585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space réservé pour une image  14">
            <a:extLst>
              <a:ext uri="{FF2B5EF4-FFF2-40B4-BE49-F238E27FC236}">
                <a16:creationId xmlns:a16="http://schemas.microsoft.com/office/drawing/2014/main" id="{6ED7C7AA-EAB6-4940-BAF2-DD1894950B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825160" cy="6858000"/>
          </a:xfrm>
          <a:solidFill>
            <a:schemeClr val="bg2">
              <a:lumMod val="90000"/>
            </a:schemeClr>
          </a:solidFill>
        </p:spPr>
        <p:txBody>
          <a:bodyPr/>
          <a:lstStyle/>
          <a:p>
            <a:endParaRPr lang="fr-FR"/>
          </a:p>
        </p:txBody>
      </p:sp>
      <p:sp>
        <p:nvSpPr>
          <p:cNvPr id="16" name="Larme 15">
            <a:extLst>
              <a:ext uri="{FF2B5EF4-FFF2-40B4-BE49-F238E27FC236}">
                <a16:creationId xmlns:a16="http://schemas.microsoft.com/office/drawing/2014/main" id="{F5531C26-F9C2-4F79-9C24-5220848E14C1}"/>
              </a:ext>
            </a:extLst>
          </p:cNvPr>
          <p:cNvSpPr/>
          <p:nvPr userDrawn="1"/>
        </p:nvSpPr>
        <p:spPr>
          <a:xfrm>
            <a:off x="5328359" y="0"/>
            <a:ext cx="6858000" cy="6858000"/>
          </a:xfrm>
          <a:prstGeom prst="teardrop">
            <a:avLst/>
          </a:prstGeom>
          <a:solidFill>
            <a:srgbClr val="742774">
              <a:alpha val="50000"/>
            </a:srgbClr>
          </a:solidFill>
          <a:ln w="76200">
            <a:solidFill>
              <a:srgbClr val="742774"/>
            </a:solidFill>
            <a:extLst>
              <a:ext uri="{C807C97D-BFC1-408E-A445-0C87EB9F89A2}">
                <ask:lineSketchStyleProps xmlns:ask="http://schemas.microsoft.com/office/drawing/2018/sketchyshapes" sd="885916499">
                  <a:custGeom>
                    <a:avLst/>
                    <a:gdLst>
                      <a:gd name="connsiteX0" fmla="*/ 0 w 6858000"/>
                      <a:gd name="connsiteY0" fmla="*/ 3429000 h 6858000"/>
                      <a:gd name="connsiteX1" fmla="*/ 3429000 w 6858000"/>
                      <a:gd name="connsiteY1" fmla="*/ 0 h 6858000"/>
                      <a:gd name="connsiteX2" fmla="*/ 6858000 w 6858000"/>
                      <a:gd name="connsiteY2" fmla="*/ 0 h 6858000"/>
                      <a:gd name="connsiteX3" fmla="*/ 6858000 w 6858000"/>
                      <a:gd name="connsiteY3" fmla="*/ 3429000 h 6858000"/>
                      <a:gd name="connsiteX4" fmla="*/ 3429000 w 6858000"/>
                      <a:gd name="connsiteY4" fmla="*/ 6858000 h 6858000"/>
                      <a:gd name="connsiteX5" fmla="*/ 0 w 6858000"/>
                      <a:gd name="connsiteY5" fmla="*/ 3429000 h 6858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6858000" h="6858000" fill="none" extrusionOk="0">
                        <a:moveTo>
                          <a:pt x="0" y="3429000"/>
                        </a:moveTo>
                        <a:cubicBezTo>
                          <a:pt x="-356662" y="1537951"/>
                          <a:pt x="1694094" y="130777"/>
                          <a:pt x="3429000" y="0"/>
                        </a:cubicBezTo>
                        <a:cubicBezTo>
                          <a:pt x="3818563" y="135085"/>
                          <a:pt x="5184566" y="20046"/>
                          <a:pt x="6858000" y="0"/>
                        </a:cubicBezTo>
                        <a:cubicBezTo>
                          <a:pt x="6797011" y="1075024"/>
                          <a:pt x="6731433" y="2040130"/>
                          <a:pt x="6858000" y="3429000"/>
                        </a:cubicBezTo>
                        <a:cubicBezTo>
                          <a:pt x="6871904" y="5354278"/>
                          <a:pt x="5416245" y="6876334"/>
                          <a:pt x="3429000" y="6858000"/>
                        </a:cubicBezTo>
                        <a:cubicBezTo>
                          <a:pt x="1350129" y="6858872"/>
                          <a:pt x="-94981" y="5340109"/>
                          <a:pt x="0" y="3429000"/>
                        </a:cubicBezTo>
                        <a:close/>
                      </a:path>
                      <a:path w="6858000" h="6858000" stroke="0" extrusionOk="0">
                        <a:moveTo>
                          <a:pt x="0" y="3429000"/>
                        </a:moveTo>
                        <a:cubicBezTo>
                          <a:pt x="99255" y="1193223"/>
                          <a:pt x="1801419" y="107880"/>
                          <a:pt x="3429000" y="0"/>
                        </a:cubicBezTo>
                        <a:cubicBezTo>
                          <a:pt x="4719047" y="-11961"/>
                          <a:pt x="6308948" y="77667"/>
                          <a:pt x="6858000" y="0"/>
                        </a:cubicBezTo>
                        <a:cubicBezTo>
                          <a:pt x="6769526" y="764345"/>
                          <a:pt x="6962576" y="2324080"/>
                          <a:pt x="6858000" y="3429000"/>
                        </a:cubicBezTo>
                        <a:cubicBezTo>
                          <a:pt x="6809443" y="5076263"/>
                          <a:pt x="5372160" y="6946033"/>
                          <a:pt x="3429000" y="6858000"/>
                        </a:cubicBezTo>
                        <a:cubicBezTo>
                          <a:pt x="1701082" y="6587894"/>
                          <a:pt x="227572" y="5403162"/>
                          <a:pt x="0" y="342900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E27C6E0-BCC8-4423-8ACC-C857DFE834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68720" y="868362"/>
            <a:ext cx="5595040" cy="2387600"/>
          </a:xfrm>
          <a:noFill/>
        </p:spPr>
        <p:txBody>
          <a:bodyPr anchor="b"/>
          <a:lstStyle>
            <a:lvl1pPr algn="l">
              <a:defRPr sz="6000">
                <a:solidFill>
                  <a:srgbClr val="742774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B1A65C3-787A-4A5D-A4D3-CD6DAD9277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68720" y="3602038"/>
            <a:ext cx="5595040" cy="1213802"/>
          </a:xfrm>
          <a:noFill/>
        </p:spPr>
        <p:txBody>
          <a:bodyPr>
            <a:normAutofit/>
          </a:bodyPr>
          <a:lstStyle>
            <a:lvl1pPr marL="0" indent="0" algn="l">
              <a:spcBef>
                <a:spcPts val="2400"/>
              </a:spcBef>
              <a:spcAft>
                <a:spcPts val="2400"/>
              </a:spcAft>
              <a:buNone/>
              <a:defRPr sz="2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14C4D40-3A4D-43E6-941F-5F04BDDB5D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2C361-7486-4AB1-8DE5-A0E4E1B2CF91}" type="slidenum">
              <a:rPr lang="fr-FR" smtClean="0"/>
              <a:t>‹#›</a:t>
            </a:fld>
            <a:endParaRPr lang="fr-FR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4D7A35C5-6941-489A-BD05-C230E63E725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5128" y="153892"/>
            <a:ext cx="441263" cy="441263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B5281243-7A0C-406C-BD2E-9AF43C825A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999" b="39175"/>
          <a:stretch/>
        </p:blipFill>
        <p:spPr>
          <a:xfrm>
            <a:off x="9937660" y="283219"/>
            <a:ext cx="1015201" cy="221574"/>
          </a:xfrm>
          <a:prstGeom prst="rect">
            <a:avLst/>
          </a:prstGeom>
        </p:spPr>
      </p:pic>
      <p:pic>
        <p:nvPicPr>
          <p:cNvPr id="11" name="Image 10" descr="Une image contenant texte, signe, clipart&#10;&#10;Description générée automatiquement">
            <a:extLst>
              <a:ext uri="{FF2B5EF4-FFF2-40B4-BE49-F238E27FC236}">
                <a16:creationId xmlns:a16="http://schemas.microsoft.com/office/drawing/2014/main" id="{ADA651E0-2FAB-4126-BDCB-C7F9C9ECE6C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0689" y="156953"/>
            <a:ext cx="803698" cy="478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5090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e 6">
            <a:extLst>
              <a:ext uri="{FF2B5EF4-FFF2-40B4-BE49-F238E27FC236}">
                <a16:creationId xmlns:a16="http://schemas.microsoft.com/office/drawing/2014/main" id="{D7EF6EA1-278B-46E6-B1D1-3E3A676F29BE}"/>
              </a:ext>
            </a:extLst>
          </p:cNvPr>
          <p:cNvGrpSpPr/>
          <p:nvPr userDrawn="1"/>
        </p:nvGrpSpPr>
        <p:grpSpPr>
          <a:xfrm>
            <a:off x="0" y="185738"/>
            <a:ext cx="1262214" cy="927344"/>
            <a:chOff x="62249" y="880925"/>
            <a:chExt cx="2340716" cy="1719715"/>
          </a:xfrm>
        </p:grpSpPr>
        <p:pic>
          <p:nvPicPr>
            <p:cNvPr id="8" name="Graphique 7">
              <a:extLst>
                <a:ext uri="{FF2B5EF4-FFF2-40B4-BE49-F238E27FC236}">
                  <a16:creationId xmlns:a16="http://schemas.microsoft.com/office/drawing/2014/main" id="{FA306CA2-B68B-4667-85A7-EAA7B35AAF5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12545" y="880925"/>
              <a:ext cx="1490420" cy="1719715"/>
            </a:xfrm>
            <a:prstGeom prst="rect">
              <a:avLst/>
            </a:prstGeom>
          </p:spPr>
        </p:pic>
        <p:pic>
          <p:nvPicPr>
            <p:cNvPr id="9" name="Graphique 8">
              <a:extLst>
                <a:ext uri="{FF2B5EF4-FFF2-40B4-BE49-F238E27FC236}">
                  <a16:creationId xmlns:a16="http://schemas.microsoft.com/office/drawing/2014/main" id="{5EEBCE9D-DE8D-4BAE-A1FA-E74841C8C9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79530" y="1358320"/>
              <a:ext cx="1045045" cy="1205821"/>
            </a:xfrm>
            <a:prstGeom prst="rect">
              <a:avLst/>
            </a:prstGeom>
          </p:spPr>
        </p:pic>
        <p:pic>
          <p:nvPicPr>
            <p:cNvPr id="10" name="Graphique 9">
              <a:extLst>
                <a:ext uri="{FF2B5EF4-FFF2-40B4-BE49-F238E27FC236}">
                  <a16:creationId xmlns:a16="http://schemas.microsoft.com/office/drawing/2014/main" id="{72C6EE11-1A83-45F3-85CC-3C8EBBCC2D4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2249" y="1044479"/>
              <a:ext cx="794518" cy="916751"/>
            </a:xfrm>
            <a:prstGeom prst="rect">
              <a:avLst/>
            </a:prstGeom>
          </p:spPr>
        </p:pic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3CD569BB-63D2-49B2-9214-320450B63D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090" y="105503"/>
            <a:ext cx="10722812" cy="987898"/>
          </a:xfrm>
        </p:spPr>
        <p:txBody>
          <a:bodyPr/>
          <a:lstStyle>
            <a:lvl1pPr>
              <a:defRPr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795EC67-11F6-4955-A0F3-9EE6259AC1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4090" y="1483360"/>
            <a:ext cx="10799710" cy="4693603"/>
          </a:xfrm>
        </p:spPr>
        <p:txBody>
          <a:bodyPr/>
          <a:lstStyle>
            <a:lvl1pPr marL="457200" indent="-457200">
              <a:buFont typeface="Arial" panose="020B0604020202020204" pitchFamily="34" charset="0"/>
              <a:buChar char="•"/>
              <a:defRPr/>
            </a:lvl1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826D92A-F7FE-457F-ACB1-4E9297A17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2C361-7486-4AB1-8DE5-A0E4E1B2CF9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681727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6ECBA51-E5D7-4C79-9462-3F23E6C718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2C361-7486-4AB1-8DE5-A0E4E1B2CF9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437751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502099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8F08CFC-E16D-4639-89F4-24C4FECE51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C9C4FB9E-2076-431C-8F98-F73665ED6B7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43" y="6318280"/>
            <a:ext cx="441263" cy="441263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8FD6117A-F8A0-492C-9385-32D95CDE68E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999" b="39175"/>
          <a:stretch/>
        </p:blipFill>
        <p:spPr>
          <a:xfrm>
            <a:off x="440575" y="6447607"/>
            <a:ext cx="1015201" cy="221574"/>
          </a:xfrm>
          <a:prstGeom prst="rect">
            <a:avLst/>
          </a:prstGeom>
        </p:spPr>
      </p:pic>
      <p:pic>
        <p:nvPicPr>
          <p:cNvPr id="5" name="Image 4" descr="Une image contenant texte, signe, clipart&#10;&#10;Description générée automatiquement">
            <a:extLst>
              <a:ext uri="{FF2B5EF4-FFF2-40B4-BE49-F238E27FC236}">
                <a16:creationId xmlns:a16="http://schemas.microsoft.com/office/drawing/2014/main" id="{3FF43AB1-8C95-4714-BFA3-BDE70DD7F5C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604" y="6321341"/>
            <a:ext cx="803698" cy="478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8836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558323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8F08CFC-E16D-4639-89F4-24C4FECE51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C9C4FB9E-2076-431C-8F98-F73665ED6B7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43" y="6318280"/>
            <a:ext cx="441263" cy="441263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8FD6117A-F8A0-492C-9385-32D95CDE68E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999" b="39175"/>
          <a:stretch/>
        </p:blipFill>
        <p:spPr>
          <a:xfrm>
            <a:off x="440575" y="6447607"/>
            <a:ext cx="1015201" cy="221574"/>
          </a:xfrm>
          <a:prstGeom prst="rect">
            <a:avLst/>
          </a:prstGeom>
        </p:spPr>
      </p:pic>
      <p:pic>
        <p:nvPicPr>
          <p:cNvPr id="5" name="Image 4" descr="Une image contenant texte, signe, clipart&#10;&#10;Description générée automatiquement">
            <a:extLst>
              <a:ext uri="{FF2B5EF4-FFF2-40B4-BE49-F238E27FC236}">
                <a16:creationId xmlns:a16="http://schemas.microsoft.com/office/drawing/2014/main" id="{3FF43AB1-8C95-4714-BFA3-BDE70DD7F5C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604" y="6321341"/>
            <a:ext cx="803698" cy="478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1267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8F08CFC-E16D-4639-89F4-24C4FECE51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784162" cy="1325563"/>
          </a:xfrm>
          <a:prstGeom prst="rect">
            <a:avLst/>
          </a:prstGeo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C9C4FB9E-2076-431C-8F98-F73665ED6B7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4073" y="242736"/>
            <a:ext cx="668870" cy="668870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8FD6117A-F8A0-492C-9385-32D95CDE68E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999" b="39175"/>
          <a:stretch/>
        </p:blipFill>
        <p:spPr>
          <a:xfrm>
            <a:off x="9418879" y="437839"/>
            <a:ext cx="1538849" cy="335863"/>
          </a:xfrm>
          <a:prstGeom prst="rect">
            <a:avLst/>
          </a:prstGeom>
        </p:spPr>
      </p:pic>
      <p:pic>
        <p:nvPicPr>
          <p:cNvPr id="5" name="Image 4" descr="Une image contenant texte, signe, clipart&#10;&#10;Description générée automatiquement">
            <a:extLst>
              <a:ext uri="{FF2B5EF4-FFF2-40B4-BE49-F238E27FC236}">
                <a16:creationId xmlns:a16="http://schemas.microsoft.com/office/drawing/2014/main" id="{3FF43AB1-8C95-4714-BFA3-BDE70DD7F5C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2265" y="911606"/>
            <a:ext cx="1218251" cy="726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4726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13" Type="http://schemas.openxmlformats.org/officeDocument/2006/relationships/image" Target="../media/image6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12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4.sv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Relationship Id="rId14" Type="http://schemas.openxmlformats.org/officeDocument/2006/relationships/image" Target="../media/image7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png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 12">
            <a:extLst>
              <a:ext uri="{FF2B5EF4-FFF2-40B4-BE49-F238E27FC236}">
                <a16:creationId xmlns:a16="http://schemas.microsoft.com/office/drawing/2014/main" id="{32EEF76C-50F2-4A75-9B6E-E785838ED018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43" y="6318280"/>
            <a:ext cx="441263" cy="441263"/>
          </a:xfrm>
          <a:prstGeom prst="rect">
            <a:avLst/>
          </a:prstGeom>
        </p:spPr>
      </p:pic>
      <p:grpSp>
        <p:nvGrpSpPr>
          <p:cNvPr id="7" name="Groupe 6">
            <a:extLst>
              <a:ext uri="{FF2B5EF4-FFF2-40B4-BE49-F238E27FC236}">
                <a16:creationId xmlns:a16="http://schemas.microsoft.com/office/drawing/2014/main" id="{3066B553-CD53-4557-A085-4B91C9D44E77}"/>
              </a:ext>
            </a:extLst>
          </p:cNvPr>
          <p:cNvGrpSpPr/>
          <p:nvPr userDrawn="1"/>
        </p:nvGrpSpPr>
        <p:grpSpPr>
          <a:xfrm>
            <a:off x="10854071" y="5892678"/>
            <a:ext cx="1262214" cy="927344"/>
            <a:chOff x="62249" y="880925"/>
            <a:chExt cx="2340716" cy="1719715"/>
          </a:xfrm>
        </p:grpSpPr>
        <p:pic>
          <p:nvPicPr>
            <p:cNvPr id="8" name="Graphique 7">
              <a:extLst>
                <a:ext uri="{FF2B5EF4-FFF2-40B4-BE49-F238E27FC236}">
                  <a16:creationId xmlns:a16="http://schemas.microsoft.com/office/drawing/2014/main" id="{7C4A6E4E-0A96-484B-A6F3-7C106C474D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912545" y="880925"/>
              <a:ext cx="1490420" cy="1719715"/>
            </a:xfrm>
            <a:prstGeom prst="rect">
              <a:avLst/>
            </a:prstGeom>
          </p:spPr>
        </p:pic>
        <p:pic>
          <p:nvPicPr>
            <p:cNvPr id="9" name="Graphique 8">
              <a:extLst>
                <a:ext uri="{FF2B5EF4-FFF2-40B4-BE49-F238E27FC236}">
                  <a16:creationId xmlns:a16="http://schemas.microsoft.com/office/drawing/2014/main" id="{A26FA958-40F9-4B27-B436-4F54E5F5587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79530" y="1358320"/>
              <a:ext cx="1045045" cy="1205821"/>
            </a:xfrm>
            <a:prstGeom prst="rect">
              <a:avLst/>
            </a:prstGeom>
          </p:spPr>
        </p:pic>
        <p:pic>
          <p:nvPicPr>
            <p:cNvPr id="10" name="Graphique 9">
              <a:extLst>
                <a:ext uri="{FF2B5EF4-FFF2-40B4-BE49-F238E27FC236}">
                  <a16:creationId xmlns:a16="http://schemas.microsoft.com/office/drawing/2014/main" id="{2652B242-5968-4711-8FF8-06EA56F1BA6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2249" y="1044479"/>
              <a:ext cx="794518" cy="916751"/>
            </a:xfrm>
            <a:prstGeom prst="rect">
              <a:avLst/>
            </a:prstGeom>
          </p:spPr>
        </p:pic>
      </p:grpSp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D89A2700-9AEB-4CAD-AE52-0B78F2FD7B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630B74E-6624-4B10-A7CA-5A6B071C53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A56C34A-064E-4B1D-89ED-CBACC2C6A7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03693" y="6193423"/>
            <a:ext cx="911280" cy="36933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ctr">
              <a:defRPr sz="1800">
                <a:solidFill>
                  <a:srgbClr val="742774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fld id="{F2D2C361-7486-4AB1-8DE5-A0E4E1B2CF91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211A19E0-E4B9-44A6-A9E9-12B238AE8B33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12414107" y="0"/>
            <a:ext cx="1285875" cy="2495550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E1C425CD-3228-472C-8496-CFEA253E09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999" b="39175"/>
          <a:stretch/>
        </p:blipFill>
        <p:spPr>
          <a:xfrm>
            <a:off x="440575" y="6447607"/>
            <a:ext cx="1015201" cy="221574"/>
          </a:xfrm>
          <a:prstGeom prst="rect">
            <a:avLst/>
          </a:prstGeom>
        </p:spPr>
      </p:pic>
      <p:pic>
        <p:nvPicPr>
          <p:cNvPr id="14" name="Image 13" descr="Une image contenant texte, signe, clipart&#10;&#10;Description générée automatiquement">
            <a:extLst>
              <a:ext uri="{FF2B5EF4-FFF2-40B4-BE49-F238E27FC236}">
                <a16:creationId xmlns:a16="http://schemas.microsoft.com/office/drawing/2014/main" id="{8BBAF0DE-FACD-4907-B125-FAD27184D7E7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604" y="6321341"/>
            <a:ext cx="803698" cy="478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6502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  <p:sldLayoutId id="2147483650" r:id="rId3"/>
    <p:sldLayoutId id="2147483655" r:id="rId4"/>
    <p:sldLayoutId id="2147483664" r:id="rId5"/>
    <p:sldLayoutId id="2147483666" r:id="rId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spcAft>
          <a:spcPts val="600"/>
        </a:spcAft>
        <a:buFontTx/>
        <a:buNone/>
        <a:defRPr sz="2800" kern="1200">
          <a:solidFill>
            <a:schemeClr val="tx1"/>
          </a:solidFill>
          <a:latin typeface="Segoe UI Semibold" panose="020B0702040204020203" pitchFamily="34" charset="0"/>
          <a:ea typeface="+mn-ea"/>
          <a:cs typeface="Segoe UI Semibold" panose="020B070204020402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742774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66FF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F2C81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B556A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94446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1" r:id="rId2"/>
    <p:sldLayoutId id="2147483665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9.svg"/><Relationship Id="rId18" Type="http://schemas.openxmlformats.org/officeDocument/2006/relationships/image" Target="../media/image24.png"/><Relationship Id="rId26" Type="http://schemas.openxmlformats.org/officeDocument/2006/relationships/image" Target="../media/image30.png"/><Relationship Id="rId39" Type="http://schemas.microsoft.com/office/2007/relationships/hdphoto" Target="../media/hdphoto1.wdp"/><Relationship Id="rId21" Type="http://schemas.openxmlformats.org/officeDocument/2006/relationships/image" Target="../media/image27.svg"/><Relationship Id="rId34" Type="http://schemas.openxmlformats.org/officeDocument/2006/relationships/image" Target="../media/image38.png"/><Relationship Id="rId7" Type="http://schemas.openxmlformats.org/officeDocument/2006/relationships/image" Target="../media/image13.svg"/><Relationship Id="rId2" Type="http://schemas.openxmlformats.org/officeDocument/2006/relationships/image" Target="../media/image8.png"/><Relationship Id="rId16" Type="http://schemas.openxmlformats.org/officeDocument/2006/relationships/image" Target="../media/image22.png"/><Relationship Id="rId20" Type="http://schemas.openxmlformats.org/officeDocument/2006/relationships/image" Target="../media/image26.png"/><Relationship Id="rId29" Type="http://schemas.openxmlformats.org/officeDocument/2006/relationships/image" Target="../media/image33.svg"/><Relationship Id="rId41" Type="http://schemas.microsoft.com/office/2007/relationships/hdphoto" Target="../media/hdphoto2.wdp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17.svg"/><Relationship Id="rId24" Type="http://schemas.openxmlformats.org/officeDocument/2006/relationships/image" Target="../media/image3.png"/><Relationship Id="rId32" Type="http://schemas.openxmlformats.org/officeDocument/2006/relationships/image" Target="../media/image36.png"/><Relationship Id="rId37" Type="http://schemas.openxmlformats.org/officeDocument/2006/relationships/image" Target="../media/image41.svg"/><Relationship Id="rId40" Type="http://schemas.openxmlformats.org/officeDocument/2006/relationships/image" Target="../media/image43.png"/><Relationship Id="rId5" Type="http://schemas.openxmlformats.org/officeDocument/2006/relationships/image" Target="../media/image11.svg"/><Relationship Id="rId15" Type="http://schemas.openxmlformats.org/officeDocument/2006/relationships/image" Target="../media/image21.svg"/><Relationship Id="rId23" Type="http://schemas.openxmlformats.org/officeDocument/2006/relationships/image" Target="../media/image29.svg"/><Relationship Id="rId28" Type="http://schemas.openxmlformats.org/officeDocument/2006/relationships/image" Target="../media/image32.png"/><Relationship Id="rId36" Type="http://schemas.openxmlformats.org/officeDocument/2006/relationships/image" Target="../media/image40.png"/><Relationship Id="rId10" Type="http://schemas.openxmlformats.org/officeDocument/2006/relationships/image" Target="../media/image16.png"/><Relationship Id="rId19" Type="http://schemas.openxmlformats.org/officeDocument/2006/relationships/image" Target="../media/image25.svg"/><Relationship Id="rId31" Type="http://schemas.openxmlformats.org/officeDocument/2006/relationships/image" Target="../media/image35.svg"/><Relationship Id="rId4" Type="http://schemas.openxmlformats.org/officeDocument/2006/relationships/image" Target="../media/image10.png"/><Relationship Id="rId9" Type="http://schemas.openxmlformats.org/officeDocument/2006/relationships/image" Target="../media/image15.svg"/><Relationship Id="rId14" Type="http://schemas.openxmlformats.org/officeDocument/2006/relationships/image" Target="../media/image20.png"/><Relationship Id="rId22" Type="http://schemas.openxmlformats.org/officeDocument/2006/relationships/image" Target="../media/image28.png"/><Relationship Id="rId27" Type="http://schemas.openxmlformats.org/officeDocument/2006/relationships/image" Target="../media/image31.svg"/><Relationship Id="rId30" Type="http://schemas.openxmlformats.org/officeDocument/2006/relationships/image" Target="../media/image34.png"/><Relationship Id="rId35" Type="http://schemas.openxmlformats.org/officeDocument/2006/relationships/image" Target="../media/image39.svg"/><Relationship Id="rId8" Type="http://schemas.openxmlformats.org/officeDocument/2006/relationships/image" Target="../media/image14.png"/><Relationship Id="rId3" Type="http://schemas.openxmlformats.org/officeDocument/2006/relationships/image" Target="../media/image9.svg"/><Relationship Id="rId12" Type="http://schemas.openxmlformats.org/officeDocument/2006/relationships/image" Target="../media/image18.png"/><Relationship Id="rId17" Type="http://schemas.openxmlformats.org/officeDocument/2006/relationships/image" Target="../media/image23.svg"/><Relationship Id="rId25" Type="http://schemas.openxmlformats.org/officeDocument/2006/relationships/image" Target="../media/image4.svg"/><Relationship Id="rId33" Type="http://schemas.openxmlformats.org/officeDocument/2006/relationships/image" Target="../media/image37.svg"/><Relationship Id="rId38" Type="http://schemas.openxmlformats.org/officeDocument/2006/relationships/image" Target="../media/image4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powerapps.microsoft.com/en-us/blog/delegation-improvements-async-updateif-and-miscellaneous-functions/" TargetMode="Externa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powerapps.microsoft.com/en-us/blog/introducing-an-easier-than-ever-experience-to-import-data-from-excel/" TargetMode="External"/><Relationship Id="rId2" Type="http://schemas.openxmlformats.org/officeDocument/2006/relationships/image" Target="../media/image52.gif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powerautomate.microsoft.com/en-us/blog/automate-email-data-extraction-in-minutes-with-power-automate-ai-builder-and-gpt/" TargetMode="External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powerapps.microsoft.com/en-us/blog/govern-your-business-applications-data-with-microsoft-purview/" TargetMode="External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powerapps.microsoft.com/en-us/blog/integrating-microsoft-sentinel-and-power-platform-to-better-monitor-and-protect-your-low-code-solutions/" TargetMode="External"/><Relationship Id="rId2" Type="http://schemas.openxmlformats.org/officeDocument/2006/relationships/hyperlink" Target="https://powerplatform.microsoft.com/" TargetMode="Externa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ppfc.fr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svg"/><Relationship Id="rId13" Type="http://schemas.openxmlformats.org/officeDocument/2006/relationships/image" Target="../media/image24.png"/><Relationship Id="rId18" Type="http://schemas.openxmlformats.org/officeDocument/2006/relationships/image" Target="../media/image29.svg"/><Relationship Id="rId3" Type="http://schemas.openxmlformats.org/officeDocument/2006/relationships/image" Target="../media/image8.png"/><Relationship Id="rId21" Type="http://schemas.openxmlformats.org/officeDocument/2006/relationships/image" Target="../media/image60.png"/><Relationship Id="rId7" Type="http://schemas.openxmlformats.org/officeDocument/2006/relationships/image" Target="../media/image12.png"/><Relationship Id="rId12" Type="http://schemas.openxmlformats.org/officeDocument/2006/relationships/image" Target="../media/image23.svg"/><Relationship Id="rId17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7.svg"/><Relationship Id="rId20" Type="http://schemas.openxmlformats.org/officeDocument/2006/relationships/image" Target="../media/image4.sv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7.svg"/><Relationship Id="rId11" Type="http://schemas.openxmlformats.org/officeDocument/2006/relationships/image" Target="../media/image22.png"/><Relationship Id="rId5" Type="http://schemas.openxmlformats.org/officeDocument/2006/relationships/image" Target="../media/image10.png"/><Relationship Id="rId15" Type="http://schemas.openxmlformats.org/officeDocument/2006/relationships/image" Target="../media/image26.png"/><Relationship Id="rId10" Type="http://schemas.openxmlformats.org/officeDocument/2006/relationships/image" Target="../media/image59.svg"/><Relationship Id="rId19" Type="http://schemas.openxmlformats.org/officeDocument/2006/relationships/image" Target="../media/image3.png"/><Relationship Id="rId4" Type="http://schemas.openxmlformats.org/officeDocument/2006/relationships/image" Target="../media/image56.svg"/><Relationship Id="rId9" Type="http://schemas.openxmlformats.org/officeDocument/2006/relationships/image" Target="../media/image14.png"/><Relationship Id="rId14" Type="http://schemas.openxmlformats.org/officeDocument/2006/relationships/image" Target="../media/image25.svg"/></Relationships>
</file>

<file path=ppt/slides/_rels/slide1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9.svg"/><Relationship Id="rId18" Type="http://schemas.openxmlformats.org/officeDocument/2006/relationships/image" Target="../media/image3.png"/><Relationship Id="rId26" Type="http://schemas.openxmlformats.org/officeDocument/2006/relationships/image" Target="../media/image36.png"/><Relationship Id="rId3" Type="http://schemas.openxmlformats.org/officeDocument/2006/relationships/image" Target="../media/image56.svg"/><Relationship Id="rId21" Type="http://schemas.openxmlformats.org/officeDocument/2006/relationships/image" Target="../media/image31.svg"/><Relationship Id="rId34" Type="http://schemas.openxmlformats.org/officeDocument/2006/relationships/image" Target="../media/image65.png"/><Relationship Id="rId7" Type="http://schemas.openxmlformats.org/officeDocument/2006/relationships/image" Target="../media/image58.svg"/><Relationship Id="rId12" Type="http://schemas.openxmlformats.org/officeDocument/2006/relationships/image" Target="../media/image18.png"/><Relationship Id="rId17" Type="http://schemas.openxmlformats.org/officeDocument/2006/relationships/image" Target="../media/image29.svg"/><Relationship Id="rId25" Type="http://schemas.openxmlformats.org/officeDocument/2006/relationships/image" Target="../media/image35.svg"/><Relationship Id="rId33" Type="http://schemas.openxmlformats.org/officeDocument/2006/relationships/image" Target="../media/image64.svg"/><Relationship Id="rId2" Type="http://schemas.openxmlformats.org/officeDocument/2006/relationships/image" Target="../media/image8.png"/><Relationship Id="rId16" Type="http://schemas.openxmlformats.org/officeDocument/2006/relationships/image" Target="../media/image28.png"/><Relationship Id="rId20" Type="http://schemas.openxmlformats.org/officeDocument/2006/relationships/image" Target="../media/image30.png"/><Relationship Id="rId29" Type="http://schemas.openxmlformats.org/officeDocument/2006/relationships/image" Target="../media/image39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2.png"/><Relationship Id="rId11" Type="http://schemas.openxmlformats.org/officeDocument/2006/relationships/image" Target="../media/image17.svg"/><Relationship Id="rId24" Type="http://schemas.openxmlformats.org/officeDocument/2006/relationships/image" Target="../media/image34.png"/><Relationship Id="rId32" Type="http://schemas.openxmlformats.org/officeDocument/2006/relationships/image" Target="../media/image63.png"/><Relationship Id="rId5" Type="http://schemas.openxmlformats.org/officeDocument/2006/relationships/image" Target="../media/image57.svg"/><Relationship Id="rId15" Type="http://schemas.openxmlformats.org/officeDocument/2006/relationships/image" Target="../media/image21.svg"/><Relationship Id="rId23" Type="http://schemas.openxmlformats.org/officeDocument/2006/relationships/image" Target="../media/image33.svg"/><Relationship Id="rId28" Type="http://schemas.openxmlformats.org/officeDocument/2006/relationships/image" Target="../media/image38.png"/><Relationship Id="rId10" Type="http://schemas.openxmlformats.org/officeDocument/2006/relationships/image" Target="../media/image16.png"/><Relationship Id="rId19" Type="http://schemas.openxmlformats.org/officeDocument/2006/relationships/image" Target="../media/image4.svg"/><Relationship Id="rId31" Type="http://schemas.openxmlformats.org/officeDocument/2006/relationships/image" Target="../media/image62.svg"/><Relationship Id="rId4" Type="http://schemas.openxmlformats.org/officeDocument/2006/relationships/image" Target="../media/image10.png"/><Relationship Id="rId9" Type="http://schemas.openxmlformats.org/officeDocument/2006/relationships/image" Target="../media/image59.svg"/><Relationship Id="rId14" Type="http://schemas.openxmlformats.org/officeDocument/2006/relationships/image" Target="../media/image20.png"/><Relationship Id="rId22" Type="http://schemas.openxmlformats.org/officeDocument/2006/relationships/image" Target="../media/image32.png"/><Relationship Id="rId27" Type="http://schemas.openxmlformats.org/officeDocument/2006/relationships/image" Target="../media/image37.svg"/><Relationship Id="rId30" Type="http://schemas.openxmlformats.org/officeDocument/2006/relationships/image" Target="../media/image61.png"/><Relationship Id="rId35" Type="http://schemas.openxmlformats.org/officeDocument/2006/relationships/image" Target="../media/image66.svg"/><Relationship Id="rId8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25.svg"/><Relationship Id="rId18" Type="http://schemas.openxmlformats.org/officeDocument/2006/relationships/image" Target="../media/image3.png"/><Relationship Id="rId3" Type="http://schemas.openxmlformats.org/officeDocument/2006/relationships/image" Target="../media/image9.svg"/><Relationship Id="rId21" Type="http://schemas.openxmlformats.org/officeDocument/2006/relationships/image" Target="../media/image7.png"/><Relationship Id="rId7" Type="http://schemas.openxmlformats.org/officeDocument/2006/relationships/image" Target="../media/image13.svg"/><Relationship Id="rId12" Type="http://schemas.openxmlformats.org/officeDocument/2006/relationships/image" Target="../media/image24.png"/><Relationship Id="rId17" Type="http://schemas.openxmlformats.org/officeDocument/2006/relationships/image" Target="../media/image29.svg"/><Relationship Id="rId2" Type="http://schemas.openxmlformats.org/officeDocument/2006/relationships/image" Target="../media/image8.png"/><Relationship Id="rId16" Type="http://schemas.openxmlformats.org/officeDocument/2006/relationships/image" Target="../media/image28.png"/><Relationship Id="rId20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23.svg"/><Relationship Id="rId5" Type="http://schemas.openxmlformats.org/officeDocument/2006/relationships/image" Target="../media/image11.svg"/><Relationship Id="rId15" Type="http://schemas.openxmlformats.org/officeDocument/2006/relationships/image" Target="../media/image27.svg"/><Relationship Id="rId10" Type="http://schemas.openxmlformats.org/officeDocument/2006/relationships/image" Target="../media/image22.png"/><Relationship Id="rId19" Type="http://schemas.openxmlformats.org/officeDocument/2006/relationships/image" Target="../media/image4.svg"/><Relationship Id="rId4" Type="http://schemas.openxmlformats.org/officeDocument/2006/relationships/image" Target="../media/image10.png"/><Relationship Id="rId9" Type="http://schemas.openxmlformats.org/officeDocument/2006/relationships/image" Target="../media/image15.svg"/><Relationship Id="rId14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13" Type="http://schemas.openxmlformats.org/officeDocument/2006/relationships/image" Target="../media/image24.png"/><Relationship Id="rId18" Type="http://schemas.openxmlformats.org/officeDocument/2006/relationships/image" Target="../media/image29.svg"/><Relationship Id="rId3" Type="http://schemas.openxmlformats.org/officeDocument/2006/relationships/image" Target="../media/image8.png"/><Relationship Id="rId21" Type="http://schemas.openxmlformats.org/officeDocument/2006/relationships/image" Target="../media/image45.png"/><Relationship Id="rId7" Type="http://schemas.openxmlformats.org/officeDocument/2006/relationships/image" Target="../media/image12.png"/><Relationship Id="rId12" Type="http://schemas.openxmlformats.org/officeDocument/2006/relationships/image" Target="../media/image23.svg"/><Relationship Id="rId17" Type="http://schemas.openxmlformats.org/officeDocument/2006/relationships/image" Target="../media/image28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27.svg"/><Relationship Id="rId20" Type="http://schemas.openxmlformats.org/officeDocument/2006/relationships/image" Target="../media/image4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11" Type="http://schemas.openxmlformats.org/officeDocument/2006/relationships/image" Target="../media/image22.png"/><Relationship Id="rId5" Type="http://schemas.openxmlformats.org/officeDocument/2006/relationships/image" Target="../media/image10.png"/><Relationship Id="rId15" Type="http://schemas.openxmlformats.org/officeDocument/2006/relationships/image" Target="../media/image26.png"/><Relationship Id="rId10" Type="http://schemas.openxmlformats.org/officeDocument/2006/relationships/image" Target="../media/image15.svg"/><Relationship Id="rId19" Type="http://schemas.openxmlformats.org/officeDocument/2006/relationships/image" Target="../media/image3.png"/><Relationship Id="rId4" Type="http://schemas.openxmlformats.org/officeDocument/2006/relationships/image" Target="../media/image9.svg"/><Relationship Id="rId9" Type="http://schemas.openxmlformats.org/officeDocument/2006/relationships/image" Target="../media/image14.png"/><Relationship Id="rId14" Type="http://schemas.openxmlformats.org/officeDocument/2006/relationships/image" Target="../media/image25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5" Type="http://schemas.microsoft.com/office/2007/relationships/hdphoto" Target="../media/hdphoto1.wdp"/><Relationship Id="rId4" Type="http://schemas.openxmlformats.org/officeDocument/2006/relationships/image" Target="../media/image4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5" Type="http://schemas.microsoft.com/office/2007/relationships/hdphoto" Target="../media/hdphoto2.wdp"/><Relationship Id="rId4" Type="http://schemas.openxmlformats.org/officeDocument/2006/relationships/image" Target="../media/image4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powerapps.microsoft.com/en-us/blog/more-power-with-pipelines-in-power-platform/" TargetMode="External"/><Relationship Id="rId2" Type="http://schemas.openxmlformats.org/officeDocument/2006/relationships/image" Target="../media/image47.gif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powerapps.microsoft.com/en-us/blog/more-power-with-pipelines-in-power-platform/" TargetMode="External"/><Relationship Id="rId2" Type="http://schemas.openxmlformats.org/officeDocument/2006/relationships/image" Target="../media/image48.gif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powerapps.microsoft.com/en-us/blog/announcing-general-availability-of-wrap-for-power-apps-wizard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e 2">
            <a:extLst>
              <a:ext uri="{FF2B5EF4-FFF2-40B4-BE49-F238E27FC236}">
                <a16:creationId xmlns:a16="http://schemas.microsoft.com/office/drawing/2014/main" id="{3AA828FF-5EB5-443A-B23E-390D8DA1E1F6}"/>
              </a:ext>
            </a:extLst>
          </p:cNvPr>
          <p:cNvGrpSpPr/>
          <p:nvPr/>
        </p:nvGrpSpPr>
        <p:grpSpPr>
          <a:xfrm>
            <a:off x="-87433" y="4962166"/>
            <a:ext cx="1661316" cy="1922519"/>
            <a:chOff x="10918047" y="1223507"/>
            <a:chExt cx="1171492" cy="1355682"/>
          </a:xfrm>
          <a:solidFill>
            <a:srgbClr val="0B556A">
              <a:alpha val="30000"/>
            </a:srgbClr>
          </a:solidFill>
        </p:grpSpPr>
        <p:pic>
          <p:nvPicPr>
            <p:cNvPr id="4" name="Graphique 3">
              <a:extLst>
                <a:ext uri="{FF2B5EF4-FFF2-40B4-BE49-F238E27FC236}">
                  <a16:creationId xmlns:a16="http://schemas.microsoft.com/office/drawing/2014/main" id="{7B877CB9-F65C-480E-B05C-FCFC6550E7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95021" y="1662438"/>
              <a:ext cx="794518" cy="916751"/>
            </a:xfrm>
            <a:prstGeom prst="rect">
              <a:avLst/>
            </a:prstGeom>
          </p:spPr>
        </p:pic>
        <p:pic>
          <p:nvPicPr>
            <p:cNvPr id="5" name="Graphique 4">
              <a:extLst>
                <a:ext uri="{FF2B5EF4-FFF2-40B4-BE49-F238E27FC236}">
                  <a16:creationId xmlns:a16="http://schemas.microsoft.com/office/drawing/2014/main" id="{6279383C-FA56-49E8-A05E-97B77902380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272954" y="1282510"/>
              <a:ext cx="457440" cy="527815"/>
            </a:xfrm>
            <a:prstGeom prst="rect">
              <a:avLst/>
            </a:prstGeom>
          </p:spPr>
        </p:pic>
        <p:pic>
          <p:nvPicPr>
            <p:cNvPr id="6" name="Graphique 5">
              <a:extLst>
                <a:ext uri="{FF2B5EF4-FFF2-40B4-BE49-F238E27FC236}">
                  <a16:creationId xmlns:a16="http://schemas.microsoft.com/office/drawing/2014/main" id="{4FBA63D0-D016-4612-A632-5D1CA1D95C0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0954599" y="1496074"/>
              <a:ext cx="636709" cy="734664"/>
            </a:xfrm>
            <a:prstGeom prst="rect">
              <a:avLst/>
            </a:prstGeom>
          </p:spPr>
        </p:pic>
        <p:pic>
          <p:nvPicPr>
            <p:cNvPr id="7" name="Graphique 6">
              <a:extLst>
                <a:ext uri="{FF2B5EF4-FFF2-40B4-BE49-F238E27FC236}">
                  <a16:creationId xmlns:a16="http://schemas.microsoft.com/office/drawing/2014/main" id="{E84BF2EB-EA44-43E0-B009-C88BE538429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918047" y="1223507"/>
              <a:ext cx="429460" cy="495531"/>
            </a:xfrm>
            <a:prstGeom prst="rect">
              <a:avLst/>
            </a:prstGeom>
          </p:spPr>
        </p:pic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id="{42072DFF-CC3B-4629-BF2A-2259CB044259}"/>
              </a:ext>
            </a:extLst>
          </p:cNvPr>
          <p:cNvGrpSpPr/>
          <p:nvPr/>
        </p:nvGrpSpPr>
        <p:grpSpPr>
          <a:xfrm>
            <a:off x="3710870" y="5348699"/>
            <a:ext cx="1339179" cy="1760210"/>
            <a:chOff x="10954599" y="1265743"/>
            <a:chExt cx="944334" cy="1241228"/>
          </a:xfrm>
        </p:grpSpPr>
        <p:pic>
          <p:nvPicPr>
            <p:cNvPr id="9" name="Graphique 8">
              <a:extLst>
                <a:ext uri="{FF2B5EF4-FFF2-40B4-BE49-F238E27FC236}">
                  <a16:creationId xmlns:a16="http://schemas.microsoft.com/office/drawing/2014/main" id="{5F1E5442-7D38-4BA8-AEAA-5D47847B837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1104415" y="1590220"/>
              <a:ext cx="794518" cy="916751"/>
            </a:xfrm>
            <a:prstGeom prst="rect">
              <a:avLst/>
            </a:prstGeom>
          </p:spPr>
        </p:pic>
        <p:pic>
          <p:nvPicPr>
            <p:cNvPr id="10" name="Graphique 9">
              <a:extLst>
                <a:ext uri="{FF2B5EF4-FFF2-40B4-BE49-F238E27FC236}">
                  <a16:creationId xmlns:a16="http://schemas.microsoft.com/office/drawing/2014/main" id="{E3563BD9-1068-4EBD-A42F-C850837142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1239700" y="1265743"/>
              <a:ext cx="457440" cy="527815"/>
            </a:xfrm>
            <a:prstGeom prst="rect">
              <a:avLst/>
            </a:prstGeom>
          </p:spPr>
        </p:pic>
        <p:pic>
          <p:nvPicPr>
            <p:cNvPr id="11" name="Graphique 10">
              <a:extLst>
                <a:ext uri="{FF2B5EF4-FFF2-40B4-BE49-F238E27FC236}">
                  <a16:creationId xmlns:a16="http://schemas.microsoft.com/office/drawing/2014/main" id="{A469648A-CB11-470B-A139-EF244A44789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0954599" y="1496074"/>
              <a:ext cx="636709" cy="734664"/>
            </a:xfrm>
            <a:prstGeom prst="rect">
              <a:avLst/>
            </a:prstGeom>
          </p:spPr>
        </p:pic>
      </p:grp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DCACDE1F-C022-4342-BA5C-5CBAD0B79E60}"/>
              </a:ext>
            </a:extLst>
          </p:cNvPr>
          <p:cNvGrpSpPr/>
          <p:nvPr/>
        </p:nvGrpSpPr>
        <p:grpSpPr>
          <a:xfrm>
            <a:off x="10189541" y="5190287"/>
            <a:ext cx="2002439" cy="1988590"/>
            <a:chOff x="3067345" y="4799458"/>
            <a:chExt cx="2002439" cy="1988590"/>
          </a:xfrm>
        </p:grpSpPr>
        <p:pic>
          <p:nvPicPr>
            <p:cNvPr id="13" name="Graphique 12">
              <a:extLst>
                <a:ext uri="{FF2B5EF4-FFF2-40B4-BE49-F238E27FC236}">
                  <a16:creationId xmlns:a16="http://schemas.microsoft.com/office/drawing/2014/main" id="{687ACAC2-C877-49B0-AAE7-78C1A37EA4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3067345" y="4869584"/>
              <a:ext cx="1199270" cy="1383774"/>
            </a:xfrm>
            <a:prstGeom prst="rect">
              <a:avLst/>
            </a:prstGeom>
          </p:spPr>
        </p:pic>
        <p:pic>
          <p:nvPicPr>
            <p:cNvPr id="14" name="Graphique 13">
              <a:extLst>
                <a:ext uri="{FF2B5EF4-FFF2-40B4-BE49-F238E27FC236}">
                  <a16:creationId xmlns:a16="http://schemas.microsoft.com/office/drawing/2014/main" id="{E355A342-FD90-4804-AD4E-E688711AF4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3896627" y="5582227"/>
              <a:ext cx="1045045" cy="1205821"/>
            </a:xfrm>
            <a:prstGeom prst="rect">
              <a:avLst/>
            </a:prstGeom>
          </p:spPr>
        </p:pic>
        <p:pic>
          <p:nvPicPr>
            <p:cNvPr id="15" name="Graphique 14">
              <a:extLst>
                <a:ext uri="{FF2B5EF4-FFF2-40B4-BE49-F238E27FC236}">
                  <a16:creationId xmlns:a16="http://schemas.microsoft.com/office/drawing/2014/main" id="{A9F64B79-0EF6-476D-9764-2AA485C9F4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4112163" y="4799458"/>
              <a:ext cx="957621" cy="1104947"/>
            </a:xfrm>
            <a:prstGeom prst="rect">
              <a:avLst/>
            </a:prstGeom>
          </p:spPr>
        </p:pic>
      </p:grp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C8EAA6DF-91B9-48CC-8C0F-217747164A59}"/>
              </a:ext>
            </a:extLst>
          </p:cNvPr>
          <p:cNvGrpSpPr/>
          <p:nvPr/>
        </p:nvGrpSpPr>
        <p:grpSpPr>
          <a:xfrm>
            <a:off x="10192990" y="-259803"/>
            <a:ext cx="2587071" cy="1911793"/>
            <a:chOff x="7302905" y="888738"/>
            <a:chExt cx="2587071" cy="1911793"/>
          </a:xfrm>
        </p:grpSpPr>
        <p:pic>
          <p:nvPicPr>
            <p:cNvPr id="17" name="Graphique 16">
              <a:extLst>
                <a:ext uri="{FF2B5EF4-FFF2-40B4-BE49-F238E27FC236}">
                  <a16:creationId xmlns:a16="http://schemas.microsoft.com/office/drawing/2014/main" id="{A2EBFB47-7EDB-4077-A724-4750AF70CBB3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7302905" y="888738"/>
              <a:ext cx="1630021" cy="1880794"/>
            </a:xfrm>
            <a:prstGeom prst="rect">
              <a:avLst/>
            </a:prstGeom>
          </p:spPr>
        </p:pic>
        <p:pic>
          <p:nvPicPr>
            <p:cNvPr id="18" name="Graphique 17">
              <a:extLst>
                <a:ext uri="{FF2B5EF4-FFF2-40B4-BE49-F238E27FC236}">
                  <a16:creationId xmlns:a16="http://schemas.microsoft.com/office/drawing/2014/main" id="{0525E1D5-ADC5-4F50-910E-D9915D3D29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8265629" y="1594710"/>
              <a:ext cx="1045045" cy="1205821"/>
            </a:xfrm>
            <a:prstGeom prst="rect">
              <a:avLst/>
            </a:prstGeom>
          </p:spPr>
        </p:pic>
        <p:pic>
          <p:nvPicPr>
            <p:cNvPr id="19" name="Graphique 18">
              <a:extLst>
                <a:ext uri="{FF2B5EF4-FFF2-40B4-BE49-F238E27FC236}">
                  <a16:creationId xmlns:a16="http://schemas.microsoft.com/office/drawing/2014/main" id="{810B15C1-8682-45B3-8C11-F7510D6FCD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9095458" y="1360934"/>
              <a:ext cx="794518" cy="916751"/>
            </a:xfrm>
            <a:prstGeom prst="rect">
              <a:avLst/>
            </a:prstGeom>
          </p:spPr>
        </p:pic>
      </p:grp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F318469F-192A-4C92-BC79-F19B0F038D15}"/>
              </a:ext>
            </a:extLst>
          </p:cNvPr>
          <p:cNvGrpSpPr/>
          <p:nvPr/>
        </p:nvGrpSpPr>
        <p:grpSpPr>
          <a:xfrm>
            <a:off x="-678370" y="-87592"/>
            <a:ext cx="2340716" cy="1719715"/>
            <a:chOff x="62249" y="880925"/>
            <a:chExt cx="2340716" cy="1719715"/>
          </a:xfrm>
        </p:grpSpPr>
        <p:pic>
          <p:nvPicPr>
            <p:cNvPr id="21" name="Graphique 20">
              <a:extLst>
                <a:ext uri="{FF2B5EF4-FFF2-40B4-BE49-F238E27FC236}">
                  <a16:creationId xmlns:a16="http://schemas.microsoft.com/office/drawing/2014/main" id="{532E7B95-5613-40AC-ACAA-FC840E90DFE6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912545" y="880925"/>
              <a:ext cx="1490420" cy="1719715"/>
            </a:xfrm>
            <a:prstGeom prst="rect">
              <a:avLst/>
            </a:prstGeom>
          </p:spPr>
        </p:pic>
        <p:pic>
          <p:nvPicPr>
            <p:cNvPr id="22" name="Graphique 21">
              <a:extLst>
                <a:ext uri="{FF2B5EF4-FFF2-40B4-BE49-F238E27FC236}">
                  <a16:creationId xmlns:a16="http://schemas.microsoft.com/office/drawing/2014/main" id="{FD0765CE-858B-476E-9324-C53AD93574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679530" y="1358320"/>
              <a:ext cx="1045045" cy="1205821"/>
            </a:xfrm>
            <a:prstGeom prst="rect">
              <a:avLst/>
            </a:prstGeom>
          </p:spPr>
        </p:pic>
        <p:pic>
          <p:nvPicPr>
            <p:cNvPr id="23" name="Graphique 22">
              <a:extLst>
                <a:ext uri="{FF2B5EF4-FFF2-40B4-BE49-F238E27FC236}">
                  <a16:creationId xmlns:a16="http://schemas.microsoft.com/office/drawing/2014/main" id="{955BFFED-8404-42BF-AA7E-6652FDBED426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62249" y="1044479"/>
              <a:ext cx="794518" cy="916751"/>
            </a:xfrm>
            <a:prstGeom prst="rect">
              <a:avLst/>
            </a:prstGeom>
          </p:spPr>
        </p:pic>
      </p:grpSp>
      <p:pic>
        <p:nvPicPr>
          <p:cNvPr id="24" name="Graphique 23">
            <a:extLst>
              <a:ext uri="{FF2B5EF4-FFF2-40B4-BE49-F238E27FC236}">
                <a16:creationId xmlns:a16="http://schemas.microsoft.com/office/drawing/2014/main" id="{A93C3E0B-701E-4072-A1F8-550EF86A6F35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4070707" y="6065522"/>
            <a:ext cx="630544" cy="630544"/>
          </a:xfrm>
          <a:prstGeom prst="rect">
            <a:avLst/>
          </a:prstGeom>
        </p:spPr>
      </p:pic>
      <p:pic>
        <p:nvPicPr>
          <p:cNvPr id="25" name="Graphique 24">
            <a:extLst>
              <a:ext uri="{FF2B5EF4-FFF2-40B4-BE49-F238E27FC236}">
                <a16:creationId xmlns:a16="http://schemas.microsoft.com/office/drawing/2014/main" id="{7FD34826-53B2-4597-A8E0-9AC52112422A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360399" y="5678454"/>
            <a:ext cx="630544" cy="630544"/>
          </a:xfrm>
          <a:prstGeom prst="rect">
            <a:avLst/>
          </a:prstGeom>
        </p:spPr>
      </p:pic>
      <p:pic>
        <p:nvPicPr>
          <p:cNvPr id="26" name="Graphique 25">
            <a:extLst>
              <a:ext uri="{FF2B5EF4-FFF2-40B4-BE49-F238E27FC236}">
                <a16:creationId xmlns:a16="http://schemas.microsoft.com/office/drawing/2014/main" id="{F067F0F5-AEDC-4BA1-BAF2-9BF216EF229D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521365" y="389803"/>
            <a:ext cx="630544" cy="630544"/>
          </a:xfrm>
          <a:prstGeom prst="rect">
            <a:avLst/>
          </a:prstGeom>
        </p:spPr>
      </p:pic>
      <p:pic>
        <p:nvPicPr>
          <p:cNvPr id="27" name="Graphique 26">
            <a:extLst>
              <a:ext uri="{FF2B5EF4-FFF2-40B4-BE49-F238E27FC236}">
                <a16:creationId xmlns:a16="http://schemas.microsoft.com/office/drawing/2014/main" id="{FE133812-CA96-43A1-9998-FD1691D5C38A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0775697" y="365322"/>
            <a:ext cx="630544" cy="630544"/>
          </a:xfrm>
          <a:prstGeom prst="rect">
            <a:avLst/>
          </a:prstGeom>
        </p:spPr>
      </p:pic>
      <p:sp>
        <p:nvSpPr>
          <p:cNvPr id="28" name="ZoneTexte 27">
            <a:extLst>
              <a:ext uri="{FF2B5EF4-FFF2-40B4-BE49-F238E27FC236}">
                <a16:creationId xmlns:a16="http://schemas.microsoft.com/office/drawing/2014/main" id="{F375A38E-CB10-4B26-9B56-9118B240D26D}"/>
              </a:ext>
            </a:extLst>
          </p:cNvPr>
          <p:cNvSpPr txBox="1"/>
          <p:nvPr/>
        </p:nvSpPr>
        <p:spPr>
          <a:xfrm>
            <a:off x="2149860" y="212393"/>
            <a:ext cx="787908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5400">
                <a:solidFill>
                  <a:schemeClr val="tx1">
                    <a:lumMod val="85000"/>
                    <a:lumOff val="15000"/>
                  </a:schemeClr>
                </a:solidFill>
                <a:latin typeface="Berlin Sans FB Demi" panose="020E0802020502020306" pitchFamily="34" charset="0"/>
              </a:rPr>
              <a:t>FRENCH POWER BREAK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CB892594-7024-4545-AEF5-72B22C06A1A3}"/>
              </a:ext>
            </a:extLst>
          </p:cNvPr>
          <p:cNvSpPr txBox="1"/>
          <p:nvPr/>
        </p:nvSpPr>
        <p:spPr>
          <a:xfrm>
            <a:off x="3473944" y="825771"/>
            <a:ext cx="5230919" cy="92333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fr-FR" sz="3200" dirty="0">
                <a:solidFill>
                  <a:srgbClr val="742774"/>
                </a:solidFill>
                <a:latin typeface="Berlin Sans FB"/>
              </a:rPr>
              <a:t>Mercredi </a:t>
            </a:r>
            <a:r>
              <a:rPr lang="fr-FR" sz="5400" dirty="0">
                <a:solidFill>
                  <a:srgbClr val="742774"/>
                </a:solidFill>
                <a:latin typeface="Berlin Sans FB"/>
              </a:rPr>
              <a:t>28</a:t>
            </a:r>
            <a:r>
              <a:rPr lang="fr-FR" sz="3200" dirty="0">
                <a:solidFill>
                  <a:srgbClr val="742774"/>
                </a:solidFill>
                <a:latin typeface="Berlin Sans FB"/>
              </a:rPr>
              <a:t> juin 2023 – </a:t>
            </a:r>
            <a:r>
              <a:rPr lang="fr-FR" sz="4400" dirty="0">
                <a:solidFill>
                  <a:srgbClr val="742774"/>
                </a:solidFill>
                <a:latin typeface="Berlin Sans FB"/>
              </a:rPr>
              <a:t>13h</a:t>
            </a:r>
            <a:endParaRPr lang="fr-FR" sz="3200" dirty="0">
              <a:solidFill>
                <a:srgbClr val="742774"/>
              </a:solidFill>
              <a:latin typeface="Berlin Sans FB"/>
            </a:endParaRPr>
          </a:p>
        </p:txBody>
      </p:sp>
      <p:pic>
        <p:nvPicPr>
          <p:cNvPr id="30" name="Graphique 29">
            <a:extLst>
              <a:ext uri="{FF2B5EF4-FFF2-40B4-BE49-F238E27FC236}">
                <a16:creationId xmlns:a16="http://schemas.microsoft.com/office/drawing/2014/main" id="{51280109-CA61-49B8-84B4-C38213CD39BC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0875633" y="5678454"/>
            <a:ext cx="630000" cy="630000"/>
          </a:xfrm>
          <a:prstGeom prst="rect">
            <a:avLst/>
          </a:prstGeom>
        </p:spPr>
      </p:pic>
      <p:grpSp>
        <p:nvGrpSpPr>
          <p:cNvPr id="31" name="Groupe 30">
            <a:extLst>
              <a:ext uri="{FF2B5EF4-FFF2-40B4-BE49-F238E27FC236}">
                <a16:creationId xmlns:a16="http://schemas.microsoft.com/office/drawing/2014/main" id="{9F9E08F5-F89A-4DD1-A117-65EDE02C7677}"/>
              </a:ext>
            </a:extLst>
          </p:cNvPr>
          <p:cNvGrpSpPr/>
          <p:nvPr/>
        </p:nvGrpSpPr>
        <p:grpSpPr>
          <a:xfrm>
            <a:off x="10554947" y="2039032"/>
            <a:ext cx="1404384" cy="1636544"/>
            <a:chOff x="320191" y="927597"/>
            <a:chExt cx="1404384" cy="1636544"/>
          </a:xfrm>
        </p:grpSpPr>
        <p:pic>
          <p:nvPicPr>
            <p:cNvPr id="32" name="Graphique 31">
              <a:extLst>
                <a:ext uri="{FF2B5EF4-FFF2-40B4-BE49-F238E27FC236}">
                  <a16:creationId xmlns:a16="http://schemas.microsoft.com/office/drawing/2014/main" id="{8B386882-2951-4BB8-BBCF-C75552B7F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320191" y="927597"/>
              <a:ext cx="1215806" cy="1402853"/>
            </a:xfrm>
            <a:prstGeom prst="rect">
              <a:avLst/>
            </a:prstGeom>
          </p:spPr>
        </p:pic>
        <p:pic>
          <p:nvPicPr>
            <p:cNvPr id="33" name="Graphique 32">
              <a:extLst>
                <a:ext uri="{FF2B5EF4-FFF2-40B4-BE49-F238E27FC236}">
                  <a16:creationId xmlns:a16="http://schemas.microsoft.com/office/drawing/2014/main" id="{7C2CC8A2-6256-4DC6-A109-6E7334082C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679530" y="1358320"/>
              <a:ext cx="1045045" cy="1205821"/>
            </a:xfrm>
            <a:prstGeom prst="rect">
              <a:avLst/>
            </a:prstGeom>
          </p:spPr>
        </p:pic>
        <p:pic>
          <p:nvPicPr>
            <p:cNvPr id="34" name="Graphique 33">
              <a:extLst>
                <a:ext uri="{FF2B5EF4-FFF2-40B4-BE49-F238E27FC236}">
                  <a16:creationId xmlns:a16="http://schemas.microsoft.com/office/drawing/2014/main" id="{169043E7-D295-4C01-8888-046C4EEC2237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804793" y="1022587"/>
              <a:ext cx="794518" cy="916751"/>
            </a:xfrm>
            <a:prstGeom prst="rect">
              <a:avLst/>
            </a:prstGeom>
          </p:spPr>
        </p:pic>
      </p:grpSp>
      <p:pic>
        <p:nvPicPr>
          <p:cNvPr id="35" name="Graphique 34">
            <a:extLst>
              <a:ext uri="{FF2B5EF4-FFF2-40B4-BE49-F238E27FC236}">
                <a16:creationId xmlns:a16="http://schemas.microsoft.com/office/drawing/2014/main" id="{B2DA78D5-7F31-4149-B0ED-461714174828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10875633" y="2517635"/>
            <a:ext cx="636152" cy="630000"/>
          </a:xfrm>
          <a:prstGeom prst="rect">
            <a:avLst/>
          </a:prstGeom>
        </p:spPr>
      </p:pic>
      <p:pic>
        <p:nvPicPr>
          <p:cNvPr id="37" name="Image 36" descr="Une image contenant personne, homme, costume, habits&#10;&#10;Description générée automatiquement">
            <a:extLst>
              <a:ext uri="{FF2B5EF4-FFF2-40B4-BE49-F238E27FC236}">
                <a16:creationId xmlns:a16="http://schemas.microsoft.com/office/drawing/2014/main" id="{DDCB2138-9DAD-4B7D-8846-B68288AF3EAC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BEBA8EAE-BF5A-486C-A8C5-ECC9F3942E4B}">
                <a14:imgProps xmlns:a14="http://schemas.microsoft.com/office/drawing/2010/main">
                  <a14:imgLayer r:embed="rId39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1396003" y="2155939"/>
            <a:ext cx="1041842" cy="1041842"/>
          </a:xfrm>
          <a:prstGeom prst="flowChartConnector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8" name="ZoneTexte 37">
            <a:extLst>
              <a:ext uri="{FF2B5EF4-FFF2-40B4-BE49-F238E27FC236}">
                <a16:creationId xmlns:a16="http://schemas.microsoft.com/office/drawing/2014/main" id="{3AD62353-66DA-437B-A82D-75433367BE34}"/>
              </a:ext>
            </a:extLst>
          </p:cNvPr>
          <p:cNvSpPr txBox="1"/>
          <p:nvPr/>
        </p:nvSpPr>
        <p:spPr>
          <a:xfrm>
            <a:off x="2655486" y="2122188"/>
            <a:ext cx="3127523" cy="46166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fr-FR" sz="2400" dirty="0">
                <a:latin typeface="Segoe UI Semibold"/>
                <a:cs typeface="Segoe UI Semibold"/>
              </a:rPr>
              <a:t>Guillaume MACOUIN</a:t>
            </a:r>
            <a:endParaRPr lang="fr-FR">
              <a:latin typeface="Segoe UI Semibold"/>
              <a:cs typeface="Segoe UI Semibold"/>
            </a:endParaRP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C17792EC-B649-4521-8BC0-704F4F4F9823}"/>
              </a:ext>
            </a:extLst>
          </p:cNvPr>
          <p:cNvSpPr txBox="1"/>
          <p:nvPr/>
        </p:nvSpPr>
        <p:spPr>
          <a:xfrm>
            <a:off x="2655486" y="2602276"/>
            <a:ext cx="6406690" cy="64633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fr-FR" dirty="0">
                <a:solidFill>
                  <a:srgbClr val="742774"/>
                </a:solidFill>
                <a:latin typeface="Segoe UI Semibold"/>
                <a:cs typeface="Segoe UI Semibold"/>
              </a:rPr>
              <a:t>Power Apps </a:t>
            </a:r>
            <a:r>
              <a:rPr lang="fr-FR" dirty="0">
                <a:solidFill>
                  <a:srgbClr val="742774"/>
                </a:solidFill>
                <a:latin typeface="Segoe UI"/>
                <a:cs typeface="Segoe UI"/>
              </a:rPr>
              <a:t>:</a:t>
            </a:r>
            <a:r>
              <a:rPr lang="fr-FR" dirty="0">
                <a:latin typeface="Segoe UI"/>
                <a:cs typeface="Segoe UI"/>
              </a:rPr>
              <a:t> </a:t>
            </a:r>
            <a:r>
              <a:rPr lang="fr-FR" b="0" i="0" dirty="0">
                <a:effectLst/>
                <a:latin typeface="-apple-system"/>
              </a:rPr>
              <a:t>Dropdownlists bi directionnelles sans avoir l'erreur </a:t>
            </a:r>
            <a:br>
              <a:rPr lang="fr-FR" b="0" i="0" dirty="0">
                <a:effectLst/>
                <a:latin typeface="-apple-system"/>
              </a:rPr>
            </a:br>
            <a:r>
              <a:rPr lang="fr-FR" b="0" i="0" dirty="0">
                <a:effectLst/>
                <a:latin typeface="-apple-system"/>
              </a:rPr>
              <a:t>de référence cyclique.</a:t>
            </a:r>
            <a:endParaRPr lang="fr-FR" dirty="0">
              <a:latin typeface="Segoe UI"/>
              <a:cs typeface="Segoe UI"/>
            </a:endParaRP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309B52EE-F75E-4904-AF65-5BA395A3D838}"/>
              </a:ext>
            </a:extLst>
          </p:cNvPr>
          <p:cNvSpPr txBox="1"/>
          <p:nvPr/>
        </p:nvSpPr>
        <p:spPr>
          <a:xfrm>
            <a:off x="3719454" y="3657537"/>
            <a:ext cx="21659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>
                <a:latin typeface="Segoe UI Semibold" panose="020B0702040204020203" pitchFamily="34" charset="0"/>
                <a:cs typeface="Segoe UI Semibold" panose="020B0702040204020203" pitchFamily="34" charset="0"/>
              </a:rPr>
              <a:t>Sanaâ BAHOU</a:t>
            </a:r>
            <a:endParaRPr lang="fr-FR" sz="24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4BCB5372-1AB6-44A8-AD04-1395BEABC92C}"/>
              </a:ext>
            </a:extLst>
          </p:cNvPr>
          <p:cNvSpPr txBox="1"/>
          <p:nvPr/>
        </p:nvSpPr>
        <p:spPr>
          <a:xfrm>
            <a:off x="3719454" y="4156047"/>
            <a:ext cx="74163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742774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Power Apps &amp; Power Automate </a:t>
            </a: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: </a:t>
            </a:r>
            <a:r>
              <a:rPr lang="fr-FR" sz="1800" dirty="0"/>
              <a:t>Exploitez la puissance de l'IA générative </a:t>
            </a:r>
            <a:br>
              <a:rPr lang="fr-FR" sz="1800" dirty="0"/>
            </a:br>
            <a:r>
              <a:rPr lang="fr-FR" sz="1800" dirty="0"/>
              <a:t>avec Power Platform</a:t>
            </a:r>
            <a:endParaRPr lang="fr-F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76" name="Image 75">
            <a:extLst>
              <a:ext uri="{FF2B5EF4-FFF2-40B4-BE49-F238E27FC236}">
                <a16:creationId xmlns:a16="http://schemas.microsoft.com/office/drawing/2014/main" id="{C329057C-A703-4234-8C36-15BC675BA225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BEBA8EAE-BF5A-486C-A8C5-ECC9F3942E4B}">
                <a14:imgProps xmlns:a14="http://schemas.microsoft.com/office/drawing/2010/main">
                  <a14:imgLayer r:embed="rId41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7268" y="3657537"/>
            <a:ext cx="1041842" cy="1041842"/>
          </a:xfrm>
          <a:prstGeom prst="flowChartConnector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7" name="ZoneTexte 76">
            <a:extLst>
              <a:ext uri="{FF2B5EF4-FFF2-40B4-BE49-F238E27FC236}">
                <a16:creationId xmlns:a16="http://schemas.microsoft.com/office/drawing/2014/main" id="{1A19530D-316C-4F74-AFDA-C21D685B312D}"/>
              </a:ext>
            </a:extLst>
          </p:cNvPr>
          <p:cNvSpPr txBox="1"/>
          <p:nvPr/>
        </p:nvSpPr>
        <p:spPr>
          <a:xfrm>
            <a:off x="5428452" y="5454120"/>
            <a:ext cx="44384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>
                <a:solidFill>
                  <a:srgbClr val="742774"/>
                </a:solidFill>
                <a:latin typeface="Berlin Sans FB" panose="020E0602020502020306" pitchFamily="34" charset="0"/>
              </a:rPr>
              <a:t>+ les dernières nouveautés de la plateforme et de la communauté</a:t>
            </a:r>
          </a:p>
        </p:txBody>
      </p:sp>
    </p:spTree>
    <p:extLst>
      <p:ext uri="{BB962C8B-B14F-4D97-AF65-F5344CB8AC3E}">
        <p14:creationId xmlns:p14="http://schemas.microsoft.com/office/powerpoint/2010/main" val="17432166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9E80FFC-1B2F-5A51-1595-6DB0F9770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fr-FR" b="0" i="0" dirty="0">
                <a:solidFill>
                  <a:srgbClr val="333333"/>
                </a:solidFill>
                <a:effectLst/>
                <a:latin typeface="Segoe UI Condensed"/>
              </a:rPr>
              <a:t>Améliorations de la délégation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9A5C897-B6F5-0D04-B06B-2FD6693179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42048" y="1483360"/>
            <a:ext cx="4111752" cy="4693603"/>
          </a:xfrm>
        </p:spPr>
        <p:txBody>
          <a:bodyPr>
            <a:normAutofit lnSpcReduction="10000"/>
          </a:bodyPr>
          <a:lstStyle/>
          <a:p>
            <a:r>
              <a:rPr lang="fr-FR" b="0" i="0">
                <a:solidFill>
                  <a:srgbClr val="333333"/>
                </a:solidFill>
                <a:effectLst/>
                <a:latin typeface="Segoe UI Condensed"/>
              </a:rPr>
              <a:t>les expressions Power Fx qui nécessitent une évaluation asynchrone seront désormais déléguées.</a:t>
            </a:r>
          </a:p>
          <a:p>
            <a:pPr marL="0" indent="0">
              <a:buNone/>
            </a:pPr>
            <a:r>
              <a:rPr lang="fr-FR" b="0" i="0">
                <a:solidFill>
                  <a:srgbClr val="333333"/>
                </a:solidFill>
                <a:effectLst/>
                <a:latin typeface="Segoe UI Condensed"/>
              </a:rPr>
              <a:t>Cela signifie que vous n’avez pas besoin de diviser les parties d’une expression en formules distinctes pour qu’elle soit correctement déléguée.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E71F291-0F08-6160-06F5-83A3C8755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2C361-7486-4AB1-8DE5-A0E4E1B2CF91}" type="slidenum">
              <a:rPr lang="fr-FR" smtClean="0"/>
              <a:t>10</a:t>
            </a:fld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9B8395C1-5818-6D74-9B37-EC6270D4EEC9}"/>
              </a:ext>
            </a:extLst>
          </p:cNvPr>
          <p:cNvSpPr txBox="1"/>
          <p:nvPr/>
        </p:nvSpPr>
        <p:spPr>
          <a:xfrm>
            <a:off x="554090" y="930444"/>
            <a:ext cx="5783580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800" b="0" i="0" dirty="0">
                <a:solidFill>
                  <a:srgbClr val="333333"/>
                </a:solidFill>
                <a:effectLst/>
                <a:latin typeface="Segoe UI Condensed"/>
              </a:rPr>
              <a:t>Plu</a:t>
            </a:r>
            <a:r>
              <a:rPr lang="en-US" sz="2800" dirty="0">
                <a:solidFill>
                  <a:srgbClr val="333333"/>
                </a:solidFill>
                <a:latin typeface="Segoe UI Condensed"/>
              </a:rPr>
              <a:t>s de </a:t>
            </a:r>
            <a:r>
              <a:rPr lang="en-US" sz="2800" dirty="0" err="1">
                <a:solidFill>
                  <a:srgbClr val="333333"/>
                </a:solidFill>
                <a:latin typeface="Segoe UI Condensed"/>
              </a:rPr>
              <a:t>problème</a:t>
            </a:r>
            <a:r>
              <a:rPr lang="en-US" sz="2800" dirty="0">
                <a:solidFill>
                  <a:srgbClr val="333333"/>
                </a:solidFill>
                <a:latin typeface="Segoe UI Condensed"/>
              </a:rPr>
              <a:t> de delegation pour les function </a:t>
            </a:r>
            <a:r>
              <a:rPr lang="en-US" sz="2800" dirty="0" err="1">
                <a:solidFill>
                  <a:srgbClr val="333333"/>
                </a:solidFill>
                <a:latin typeface="Segoe UI Condensed"/>
              </a:rPr>
              <a:t>suivantes</a:t>
            </a:r>
            <a:r>
              <a:rPr lang="en-US" sz="2800" dirty="0">
                <a:solidFill>
                  <a:srgbClr val="333333"/>
                </a:solidFill>
                <a:latin typeface="Segoe UI Condensed"/>
              </a:rPr>
              <a:t>  :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sz="2800" b="0" i="0" dirty="0">
              <a:solidFill>
                <a:srgbClr val="333333"/>
              </a:solidFill>
              <a:effectLst/>
              <a:latin typeface="Segoe UI Condensed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800" b="0" i="0" dirty="0">
                <a:solidFill>
                  <a:srgbClr val="333333"/>
                </a:solidFill>
                <a:effectLst/>
                <a:latin typeface="Segoe UI Condensed"/>
              </a:rPr>
              <a:t>GUID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800" b="0" i="0" dirty="0" err="1">
                <a:solidFill>
                  <a:srgbClr val="333333"/>
                </a:solidFill>
                <a:effectLst/>
                <a:latin typeface="Segoe UI Condensed"/>
              </a:rPr>
              <a:t>IsToday</a:t>
            </a:r>
            <a:endParaRPr lang="en-US" sz="2800" b="0" i="0" dirty="0">
              <a:solidFill>
                <a:srgbClr val="333333"/>
              </a:solidFill>
              <a:effectLst/>
              <a:latin typeface="Segoe UI Condensed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800" b="0" i="0" dirty="0">
                <a:solidFill>
                  <a:srgbClr val="333333"/>
                </a:solidFill>
                <a:effectLst/>
                <a:latin typeface="Segoe UI Condensed"/>
              </a:rPr>
              <a:t>Now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800" b="0" i="0" dirty="0">
                <a:solidFill>
                  <a:srgbClr val="333333"/>
                </a:solidFill>
                <a:effectLst/>
                <a:latin typeface="Segoe UI Condensed"/>
              </a:rPr>
              <a:t>Rand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800" b="0" i="0" dirty="0" err="1">
                <a:solidFill>
                  <a:srgbClr val="333333"/>
                </a:solidFill>
                <a:effectLst/>
                <a:latin typeface="Segoe UI Condensed"/>
              </a:rPr>
              <a:t>RandBetween</a:t>
            </a:r>
            <a:endParaRPr lang="en-US" sz="2800" b="0" i="0" dirty="0">
              <a:solidFill>
                <a:srgbClr val="333333"/>
              </a:solidFill>
              <a:effectLst/>
              <a:latin typeface="Segoe UI Condensed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800" b="0" i="0" dirty="0">
                <a:solidFill>
                  <a:srgbClr val="333333"/>
                </a:solidFill>
                <a:effectLst/>
                <a:latin typeface="Segoe UI Condensed"/>
              </a:rPr>
              <a:t>Today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333333"/>
              </a:solidFill>
              <a:latin typeface="Segoe UI Condensed"/>
            </a:endParaRPr>
          </a:p>
          <a:p>
            <a:pPr algn="l"/>
            <a:r>
              <a:rPr lang="en-US" sz="2800" b="0" i="0" dirty="0">
                <a:solidFill>
                  <a:srgbClr val="333333"/>
                </a:solidFill>
                <a:effectLst/>
                <a:latin typeface="Segoe UI Condensed"/>
              </a:rPr>
              <a:t>Preview </a:t>
            </a:r>
            <a:r>
              <a:rPr lang="en-US" sz="2800" b="0" i="0" dirty="0" err="1">
                <a:solidFill>
                  <a:srgbClr val="333333"/>
                </a:solidFill>
                <a:effectLst/>
                <a:latin typeface="Segoe UI Condensed"/>
              </a:rPr>
              <a:t>expérimentale</a:t>
            </a:r>
            <a:r>
              <a:rPr lang="en-US" sz="2800" b="0" i="0" dirty="0">
                <a:solidFill>
                  <a:srgbClr val="333333"/>
                </a:solidFill>
                <a:effectLst/>
                <a:latin typeface="Segoe UI Condensed"/>
              </a:rPr>
              <a:t> pour !</a:t>
            </a:r>
          </a:p>
          <a:p>
            <a:pPr algn="l"/>
            <a:r>
              <a:rPr lang="fr-FR" sz="2800" b="0" i="0" dirty="0">
                <a:solidFill>
                  <a:srgbClr val="333333"/>
                </a:solidFill>
                <a:effectLst/>
                <a:latin typeface="Segoe UI Condensed"/>
              </a:rPr>
              <a:t>- </a:t>
            </a:r>
            <a:r>
              <a:rPr lang="fr-FR" sz="2800" b="0" i="0" dirty="0" err="1">
                <a:solidFill>
                  <a:srgbClr val="333333"/>
                </a:solidFill>
                <a:effectLst/>
                <a:latin typeface="Segoe UI Condensed"/>
              </a:rPr>
              <a:t>RemoveIf</a:t>
            </a:r>
            <a:r>
              <a:rPr lang="en-US" sz="2800" dirty="0">
                <a:solidFill>
                  <a:srgbClr val="333333"/>
                </a:solidFill>
                <a:latin typeface="Segoe UI Condensed"/>
              </a:rPr>
              <a:t> &amp; </a:t>
            </a:r>
            <a:r>
              <a:rPr lang="en-US" sz="2800" dirty="0" err="1">
                <a:solidFill>
                  <a:srgbClr val="333333"/>
                </a:solidFill>
                <a:latin typeface="Segoe UI Condensed"/>
              </a:rPr>
              <a:t>UpdateIf</a:t>
            </a:r>
            <a:endParaRPr lang="en-US" sz="2800" b="0" i="0" dirty="0">
              <a:solidFill>
                <a:srgbClr val="333333"/>
              </a:solidFill>
              <a:effectLst/>
              <a:latin typeface="Segoe UI Condensed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36F1612F-D303-AA15-A677-C6F8E054C4D0}"/>
              </a:ext>
            </a:extLst>
          </p:cNvPr>
          <p:cNvSpPr txBox="1"/>
          <p:nvPr/>
        </p:nvSpPr>
        <p:spPr>
          <a:xfrm>
            <a:off x="3365431" y="6176963"/>
            <a:ext cx="68488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hlinkClick r:id="rId2"/>
              </a:rPr>
              <a:t>Améliorations de la délégation &amp;#8211; Fonctions asynchrones, </a:t>
            </a:r>
            <a:r>
              <a:rPr lang="fr-FR" dirty="0" err="1">
                <a:hlinkClick r:id="rId2"/>
              </a:rPr>
              <a:t>UpdateIf</a:t>
            </a:r>
            <a:r>
              <a:rPr lang="fr-FR" dirty="0">
                <a:hlinkClick r:id="rId2"/>
              </a:rPr>
              <a:t> et diverses | Microsoft Power Apps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208765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9E80FFC-1B2F-5A51-1595-6DB0F9770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Direct Power Fx </a:t>
            </a:r>
            <a:r>
              <a:rPr lang="fr-FR" dirty="0" err="1"/>
              <a:t>Dataverse</a:t>
            </a:r>
            <a:r>
              <a:rPr lang="fr-FR" dirty="0"/>
              <a:t> actions support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9A5C897-B6F5-0D04-B06B-2FD6693179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4114" y="1483360"/>
            <a:ext cx="4349685" cy="4693603"/>
          </a:xfrm>
        </p:spPr>
        <p:txBody>
          <a:bodyPr/>
          <a:lstStyle/>
          <a:p>
            <a:r>
              <a:rPr lang="fr-FR" dirty="0"/>
              <a:t>Appeler directement une action </a:t>
            </a:r>
            <a:r>
              <a:rPr lang="fr-FR" dirty="0" err="1"/>
              <a:t>Dataverse</a:t>
            </a:r>
            <a:r>
              <a:rPr lang="fr-FR" dirty="0"/>
              <a:t> dans une formule.</a:t>
            </a:r>
          </a:p>
          <a:p>
            <a:r>
              <a:rPr lang="fr-FR" dirty="0"/>
              <a:t>Un nouvel objet de langage « Environnement »</a:t>
            </a:r>
          </a:p>
          <a:p>
            <a:r>
              <a:rPr lang="fr-FR" dirty="0"/>
              <a:t>Disponible avec Power Apps version 3.23022.</a:t>
            </a:r>
          </a:p>
          <a:p>
            <a:r>
              <a:rPr lang="fr-FR" dirty="0" err="1"/>
              <a:t>Preview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E71F291-0F08-6160-06F5-83A3C8755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2C361-7486-4AB1-8DE5-A0E4E1B2CF91}" type="slidenum">
              <a:rPr lang="fr-FR" smtClean="0"/>
              <a:t>11</a:t>
            </a:fld>
            <a:endParaRPr lang="fr-FR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7F397E93-11D4-D688-3403-C8FDCC4FC1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090" y="1758672"/>
            <a:ext cx="6172200" cy="270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50376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9E80FFC-1B2F-5A51-1595-6DB0F9770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Créer une Power apps à partir d’Excel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9A5C897-B6F5-0D04-B06B-2FD6693179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04888" y="1483360"/>
            <a:ext cx="4248912" cy="4693603"/>
          </a:xfrm>
        </p:spPr>
        <p:txBody>
          <a:bodyPr/>
          <a:lstStyle/>
          <a:p>
            <a:r>
              <a:rPr lang="fr-FR" b="0" i="0" dirty="0">
                <a:solidFill>
                  <a:srgbClr val="333333"/>
                </a:solidFill>
                <a:effectLst/>
                <a:latin typeface="Segoe UI Condensed"/>
              </a:rPr>
              <a:t>Lorsque </a:t>
            </a:r>
            <a:r>
              <a:rPr lang="fr-FR" b="1" i="0" dirty="0" err="1">
                <a:solidFill>
                  <a:srgbClr val="333333"/>
                </a:solidFill>
                <a:effectLst/>
                <a:latin typeface="Segoe UI Condensed"/>
              </a:rPr>
              <a:t>Copilot</a:t>
            </a:r>
            <a:r>
              <a:rPr lang="fr-FR" b="1" i="0" dirty="0">
                <a:solidFill>
                  <a:srgbClr val="333333"/>
                </a:solidFill>
                <a:effectLst/>
                <a:latin typeface="Segoe UI Condensed"/>
              </a:rPr>
              <a:t> </a:t>
            </a:r>
            <a:r>
              <a:rPr lang="fr-FR" b="0" i="0" dirty="0">
                <a:solidFill>
                  <a:srgbClr val="333333"/>
                </a:solidFill>
                <a:effectLst/>
                <a:latin typeface="Segoe UI Condensed"/>
              </a:rPr>
              <a:t>est activé, il vous aidera à créer une table en générant le nom de la table, la description de la table, le type et le format de données de colonne, ainsi que l’en-tête de colonne en fonction des données que vous téléchargez. 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E71F291-0F08-6160-06F5-83A3C8755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2C361-7486-4AB1-8DE5-A0E4E1B2CF91}" type="slidenum">
              <a:rPr lang="fr-FR" smtClean="0"/>
              <a:t>12</a:t>
            </a:fld>
            <a:endParaRPr lang="fr-FR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AB79F523-8E36-5700-42CC-68BDC5594C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800" y="1703260"/>
            <a:ext cx="6364312" cy="3451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D3719E13-F395-3188-F025-A9AD5F018739}"/>
              </a:ext>
            </a:extLst>
          </p:cNvPr>
          <p:cNvSpPr txBox="1"/>
          <p:nvPr/>
        </p:nvSpPr>
        <p:spPr>
          <a:xfrm>
            <a:off x="3332988" y="5870257"/>
            <a:ext cx="68488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hlinkClick r:id="rId3"/>
              </a:rPr>
              <a:t>Présentation d’une expérience plus facile que jamais pour importer des données à partir d’Excel | Microsoft Power Apps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075263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9E80FFC-1B2F-5A51-1595-6DB0F9770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Extraction email avec Chat GPT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9A5C897-B6F5-0D04-B06B-2FD6693179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9088" y="1483360"/>
            <a:ext cx="4934712" cy="4693603"/>
          </a:xfrm>
        </p:spPr>
        <p:txBody>
          <a:bodyPr/>
          <a:lstStyle/>
          <a:p>
            <a:r>
              <a:rPr lang="fr-FR" dirty="0"/>
              <a:t>Nouvelle action GPT dans AI Builder pour extraire les données dont vous avez besoin du corps de l’e-mail et enregistrer les résultats dans un fichier CSV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E71F291-0F08-6160-06F5-83A3C8755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2C361-7486-4AB1-8DE5-A0E4E1B2CF91}" type="slidenum">
              <a:rPr lang="fr-FR" smtClean="0"/>
              <a:t>13</a:t>
            </a:fld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CC514B47-48E2-DE2B-75A3-2C4A8B2B68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818" y="2002536"/>
            <a:ext cx="6307270" cy="3267324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FD2FAECD-2BDF-814B-4E7C-4C64A464DE68}"/>
              </a:ext>
            </a:extLst>
          </p:cNvPr>
          <p:cNvSpPr txBox="1"/>
          <p:nvPr/>
        </p:nvSpPr>
        <p:spPr>
          <a:xfrm>
            <a:off x="3131820" y="5789036"/>
            <a:ext cx="684885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hlinkClick r:id="rId3"/>
              </a:rPr>
              <a:t>Automatisez l’extraction des données de messagerie en quelques minutes avec Power Automate, AI Builder et GPT | Power Automate Blog (microsoft.com)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80350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9E80FFC-1B2F-5A51-1595-6DB0F9770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b="1" i="0" dirty="0">
                <a:solidFill>
                  <a:srgbClr val="333333"/>
                </a:solidFill>
                <a:effectLst/>
                <a:latin typeface="Segoe UI Condensed"/>
              </a:rPr>
              <a:t>Power Platform Customer-managed key (CMK) </a:t>
            </a:r>
            <a:r>
              <a:rPr lang="en-US" b="1" i="0" dirty="0" err="1">
                <a:solidFill>
                  <a:srgbClr val="333333"/>
                </a:solidFill>
                <a:effectLst/>
                <a:latin typeface="Segoe UI Condensed"/>
              </a:rPr>
              <a:t>en</a:t>
            </a:r>
            <a:r>
              <a:rPr lang="en-US" b="1" i="0" dirty="0">
                <a:solidFill>
                  <a:srgbClr val="333333"/>
                </a:solidFill>
                <a:effectLst/>
                <a:latin typeface="Segoe UI Condensed"/>
              </a:rPr>
              <a:t> GA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9A5C897-B6F5-0D04-B06B-2FD6693179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31152" y="1483360"/>
            <a:ext cx="4422648" cy="5079395"/>
          </a:xfrm>
        </p:spPr>
        <p:txBody>
          <a:bodyPr>
            <a:normAutofit fontScale="85000" lnSpcReduction="20000"/>
          </a:bodyPr>
          <a:lstStyle/>
          <a:p>
            <a:r>
              <a:rPr lang="fr-FR" b="1" i="0" dirty="0">
                <a:solidFill>
                  <a:srgbClr val="333333"/>
                </a:solidFill>
                <a:effectLst/>
                <a:latin typeface="Segoe UI Condensed"/>
              </a:rPr>
              <a:t>L’administrateur Azure Key Vault</a:t>
            </a:r>
            <a:r>
              <a:rPr lang="fr-FR" b="0" i="0" dirty="0">
                <a:solidFill>
                  <a:srgbClr val="333333"/>
                </a:solidFill>
                <a:effectLst/>
                <a:latin typeface="Segoe UI Condensed"/>
              </a:rPr>
              <a:t> crée un coffre de clés et génère une clé de chiffrement.</a:t>
            </a:r>
          </a:p>
          <a:p>
            <a:endParaRPr lang="fr-FR" dirty="0">
              <a:solidFill>
                <a:srgbClr val="333333"/>
              </a:solidFill>
              <a:latin typeface="Segoe UI Condensed"/>
            </a:endParaRPr>
          </a:p>
          <a:p>
            <a:r>
              <a:rPr lang="fr-FR" b="1" i="0" dirty="0">
                <a:solidFill>
                  <a:srgbClr val="333333"/>
                </a:solidFill>
                <a:effectLst/>
                <a:latin typeface="Segoe UI Condensed"/>
              </a:rPr>
              <a:t>L’administrateur Power Platform </a:t>
            </a:r>
            <a:r>
              <a:rPr lang="fr-FR" b="0" i="0" dirty="0">
                <a:solidFill>
                  <a:srgbClr val="333333"/>
                </a:solidFill>
                <a:effectLst/>
                <a:latin typeface="Segoe UI Condensed"/>
              </a:rPr>
              <a:t>se connecte au Centre d’administration Power Platform (PPAC) et ajoute l’environnement Power Platform à la stratégie Power Platform Enterprise. Toutes les données d’environnement sont automatiquement chiffrées avec la clé de chiffrement.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E71F291-0F08-6160-06F5-83A3C8755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2C361-7486-4AB1-8DE5-A0E4E1B2CF91}" type="slidenum">
              <a:rPr lang="fr-FR" smtClean="0"/>
              <a:t>14</a:t>
            </a:fld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055AAFCD-C30B-9889-8521-41AA0237B0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194" y="1699031"/>
            <a:ext cx="6592336" cy="3767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727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9E80FFC-1B2F-5A51-1595-6DB0F9770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Intégration avec </a:t>
            </a:r>
            <a:r>
              <a:rPr lang="fr-FR" dirty="0" err="1"/>
              <a:t>Mirosoft</a:t>
            </a:r>
            <a:r>
              <a:rPr lang="fr-FR" dirty="0"/>
              <a:t> </a:t>
            </a:r>
            <a:r>
              <a:rPr lang="fr-FR" dirty="0" err="1"/>
              <a:t>Purview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9A5C897-B6F5-0D04-B06B-2FD6693179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37960" y="1483360"/>
            <a:ext cx="4815840" cy="4693603"/>
          </a:xfrm>
        </p:spPr>
        <p:txBody>
          <a:bodyPr>
            <a:normAutofit lnSpcReduction="10000"/>
          </a:bodyPr>
          <a:lstStyle/>
          <a:p>
            <a:r>
              <a:rPr lang="fr-FR" b="0" i="0" dirty="0">
                <a:solidFill>
                  <a:srgbClr val="333333"/>
                </a:solidFill>
                <a:effectLst/>
                <a:latin typeface="Segoe UI Condensed"/>
              </a:rPr>
              <a:t>Créez une carte de données holistique et à jour sur Microsoft Dynamics 365, Microsoft Power Platform</a:t>
            </a:r>
          </a:p>
          <a:p>
            <a:r>
              <a:rPr lang="fr-FR" dirty="0">
                <a:solidFill>
                  <a:srgbClr val="333333"/>
                </a:solidFill>
                <a:latin typeface="Segoe UI Condensed"/>
              </a:rPr>
              <a:t>Découverte de donnée sensibles</a:t>
            </a:r>
            <a:endParaRPr lang="fr-FR" b="0" i="0" dirty="0">
              <a:solidFill>
                <a:srgbClr val="333333"/>
              </a:solidFill>
              <a:effectLst/>
              <a:latin typeface="Segoe UI Condensed"/>
            </a:endParaRPr>
          </a:p>
          <a:p>
            <a:r>
              <a:rPr lang="fr-FR" b="0" i="0" dirty="0">
                <a:solidFill>
                  <a:srgbClr val="333333"/>
                </a:solidFill>
                <a:effectLst/>
                <a:latin typeface="Segoe UI Condensed"/>
              </a:rPr>
              <a:t>Classez automatiquement les ressources de données en fonction des classifications </a:t>
            </a:r>
            <a:endParaRPr lang="fr-FR" dirty="0">
              <a:solidFill>
                <a:srgbClr val="333333"/>
              </a:solidFill>
              <a:latin typeface="Segoe UI Condensed"/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E71F291-0F08-6160-06F5-83A3C8755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2C361-7486-4AB1-8DE5-A0E4E1B2CF91}" type="slidenum">
              <a:rPr lang="fr-FR" smtClean="0"/>
              <a:t>15</a:t>
            </a:fld>
            <a:endParaRPr lang="fr-FR"/>
          </a:p>
        </p:txBody>
      </p:sp>
      <p:pic>
        <p:nvPicPr>
          <p:cNvPr id="5122" name="Picture 2" descr="Écran de configuration Microsoft Purview pour les tables Microsoft Dataverse">
            <a:extLst>
              <a:ext uri="{FF2B5EF4-FFF2-40B4-BE49-F238E27FC236}">
                <a16:creationId xmlns:a16="http://schemas.microsoft.com/office/drawing/2014/main" id="{64A68011-FED3-713C-785E-E225AA6322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090" y="1722692"/>
            <a:ext cx="5680358" cy="4147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4BDD1F18-2EE6-ECE9-77A5-D929FA7D40F9}"/>
              </a:ext>
            </a:extLst>
          </p:cNvPr>
          <p:cNvSpPr txBox="1"/>
          <p:nvPr/>
        </p:nvSpPr>
        <p:spPr>
          <a:xfrm>
            <a:off x="2810020" y="6159923"/>
            <a:ext cx="68488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hlinkClick r:id="rId3"/>
              </a:rPr>
              <a:t>Gouvernez vos données d’applications métier avec Microsoft </a:t>
            </a:r>
            <a:r>
              <a:rPr lang="fr-FR" dirty="0" err="1">
                <a:hlinkClick r:id="rId3"/>
              </a:rPr>
              <a:t>Purview</a:t>
            </a:r>
            <a:r>
              <a:rPr lang="fr-FR" dirty="0">
                <a:hlinkClick r:id="rId3"/>
              </a:rPr>
              <a:t> | Microsoft Power Apps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665282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9E80FFC-1B2F-5A51-1595-6DB0F9770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Intégration de Microsoft Sentinel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9A5C897-B6F5-0D04-B06B-2FD6693179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 algn="l">
              <a:buNone/>
            </a:pPr>
            <a:r>
              <a:rPr lang="fr-FR" b="0" i="0" dirty="0">
                <a:solidFill>
                  <a:srgbClr val="333333"/>
                </a:solidFill>
                <a:effectLst/>
                <a:latin typeface="Segoe UI Condensed"/>
              </a:rPr>
              <a:t>La solution Microsoft Sentinel pour </a:t>
            </a:r>
            <a:r>
              <a:rPr lang="fr-FR" b="1" i="0" u="sng" strike="noStrike" dirty="0">
                <a:solidFill>
                  <a:srgbClr val="8F528F"/>
                </a:solidFill>
                <a:effectLst/>
                <a:latin typeface="Segoe UI Condensed"/>
                <a:hlinkClick r:id="rId2"/>
              </a:rPr>
              <a:t>Microsoft Power Platform</a:t>
            </a:r>
            <a:r>
              <a:rPr lang="fr-FR" b="0" i="0" dirty="0">
                <a:solidFill>
                  <a:srgbClr val="333333"/>
                </a:solidFill>
                <a:effectLst/>
                <a:latin typeface="Segoe UI Condensed"/>
              </a:rPr>
              <a:t> aidera les organisations à 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1" i="0" dirty="0">
                <a:solidFill>
                  <a:srgbClr val="333333"/>
                </a:solidFill>
                <a:effectLst/>
                <a:latin typeface="Segoe UI Condensed"/>
              </a:rPr>
              <a:t>Recueillir</a:t>
            </a:r>
            <a:r>
              <a:rPr lang="fr-FR" b="0" i="0" dirty="0">
                <a:solidFill>
                  <a:srgbClr val="333333"/>
                </a:solidFill>
                <a:effectLst/>
                <a:latin typeface="Segoe UI Condensed"/>
              </a:rPr>
              <a:t> Journaux d’activité, audits et événements Microsoft Power Platform et Power Apps dans l’espace de travail Microsoft Sentinel.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1" i="0" dirty="0">
                <a:solidFill>
                  <a:srgbClr val="333333"/>
                </a:solidFill>
                <a:effectLst/>
                <a:latin typeface="Segoe UI Condensed"/>
              </a:rPr>
              <a:t>Détecter</a:t>
            </a:r>
            <a:r>
              <a:rPr lang="fr-FR" b="0" i="0" dirty="0">
                <a:solidFill>
                  <a:srgbClr val="333333"/>
                </a:solidFill>
                <a:effectLst/>
                <a:latin typeface="Segoe UI Condensed"/>
              </a:rPr>
              <a:t> l’exécution d’activités suspectes, malveillantes ou illégitimes dans Microsoft Power Platform et Power Apps.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1" i="0" dirty="0">
                <a:solidFill>
                  <a:srgbClr val="333333"/>
                </a:solidFill>
                <a:effectLst/>
                <a:latin typeface="Segoe UI Condensed"/>
              </a:rPr>
              <a:t>Examiner</a:t>
            </a:r>
            <a:r>
              <a:rPr lang="fr-FR" b="0" i="0" dirty="0">
                <a:solidFill>
                  <a:srgbClr val="333333"/>
                </a:solidFill>
                <a:effectLst/>
                <a:latin typeface="Segoe UI Condensed"/>
              </a:rPr>
              <a:t> les menaces détectées dans Microsoft Power Platform et Power Apps et contextualisez-les avec des activités utilisateur supplémentaires dans l’organisation.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1" i="0" dirty="0" err="1">
                <a:solidFill>
                  <a:srgbClr val="333333"/>
                </a:solidFill>
                <a:effectLst/>
                <a:latin typeface="Segoe UI Condensed"/>
              </a:rPr>
              <a:t>Réponder</a:t>
            </a:r>
            <a:r>
              <a:rPr lang="fr-FR" b="1" i="0" dirty="0">
                <a:solidFill>
                  <a:srgbClr val="333333"/>
                </a:solidFill>
                <a:effectLst/>
                <a:latin typeface="Segoe UI Condensed"/>
              </a:rPr>
              <a:t> </a:t>
            </a:r>
            <a:r>
              <a:rPr lang="fr-FR" b="0" i="0" dirty="0">
                <a:solidFill>
                  <a:srgbClr val="333333"/>
                </a:solidFill>
                <a:effectLst/>
                <a:latin typeface="Segoe UI Condensed"/>
              </a:rPr>
              <a:t>aux menaces et incidents liés à Microsoft Power Platform et à Power Apps de manière simple et prédéfinie manuellement, automatiquement ou via un flux de travail prédéfini.</a:t>
            </a:r>
          </a:p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E71F291-0F08-6160-06F5-83A3C8755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2C361-7486-4AB1-8DE5-A0E4E1B2CF91}" type="slidenum">
              <a:rPr lang="fr-FR" smtClean="0"/>
              <a:t>16</a:t>
            </a:fld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A2C55296-671F-ABA6-DFC7-DD624A01A8D7}"/>
              </a:ext>
            </a:extLst>
          </p:cNvPr>
          <p:cNvSpPr txBox="1"/>
          <p:nvPr/>
        </p:nvSpPr>
        <p:spPr>
          <a:xfrm>
            <a:off x="3195828" y="5916424"/>
            <a:ext cx="68488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hlinkClick r:id="rId3"/>
              </a:rPr>
              <a:t>Intégration de Microsoft Sentinel et Power Platform pour mieux surveiller et protéger vos solutions </a:t>
            </a:r>
            <a:r>
              <a:rPr lang="fr-FR" dirty="0" err="1">
                <a:hlinkClick r:id="rId3"/>
              </a:rPr>
              <a:t>low</a:t>
            </a:r>
            <a:r>
              <a:rPr lang="fr-FR" dirty="0">
                <a:hlinkClick r:id="rId3"/>
              </a:rPr>
              <a:t>-code | Microsoft Power Apps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744360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8">
            <a:extLst>
              <a:ext uri="{FF2B5EF4-FFF2-40B4-BE49-F238E27FC236}">
                <a16:creationId xmlns:a16="http://schemas.microsoft.com/office/drawing/2014/main" id="{86EA2C3D-1DE4-4554-9F84-6E81BB920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Liens pratiques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6D698A9-48C1-4402-9C37-6A6249A83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2C361-7486-4AB1-8DE5-A0E4E1B2CF91}" type="slidenum">
              <a:rPr lang="fr-FR" smtClean="0"/>
              <a:pPr/>
              <a:t>17</a:t>
            </a:fld>
            <a:endParaRPr lang="fr-FR"/>
          </a:p>
        </p:txBody>
      </p:sp>
      <p:pic>
        <p:nvPicPr>
          <p:cNvPr id="8" name="Image 7" descr="Une image contenant texte, signe, clipart&#10;&#10;Description générée automatiquement">
            <a:extLst>
              <a:ext uri="{FF2B5EF4-FFF2-40B4-BE49-F238E27FC236}">
                <a16:creationId xmlns:a16="http://schemas.microsoft.com/office/drawing/2014/main" id="{1B5AE918-A5A9-49D9-891B-8706695A162E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5752" y="1626323"/>
            <a:ext cx="3519488" cy="2097591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672D701A-0E46-4D7D-ABBC-6064C14EEC9E}"/>
              </a:ext>
            </a:extLst>
          </p:cNvPr>
          <p:cNvSpPr txBox="1"/>
          <p:nvPr/>
        </p:nvSpPr>
        <p:spPr>
          <a:xfrm>
            <a:off x="2871264" y="4155541"/>
            <a:ext cx="608846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8000">
                <a:hlinkClick r:id="rId3"/>
              </a:rPr>
              <a:t>https://ppfc.fr</a:t>
            </a:r>
            <a:endParaRPr lang="fr-FR" sz="8000"/>
          </a:p>
        </p:txBody>
      </p:sp>
    </p:spTree>
    <p:extLst>
      <p:ext uri="{BB962C8B-B14F-4D97-AF65-F5344CB8AC3E}">
        <p14:creationId xmlns:p14="http://schemas.microsoft.com/office/powerpoint/2010/main" val="17961558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e 2">
            <a:extLst>
              <a:ext uri="{FF2B5EF4-FFF2-40B4-BE49-F238E27FC236}">
                <a16:creationId xmlns:a16="http://schemas.microsoft.com/office/drawing/2014/main" id="{3AA828FF-5EB5-443A-B23E-390D8DA1E1F6}"/>
              </a:ext>
            </a:extLst>
          </p:cNvPr>
          <p:cNvGrpSpPr/>
          <p:nvPr/>
        </p:nvGrpSpPr>
        <p:grpSpPr>
          <a:xfrm>
            <a:off x="-415147" y="5896739"/>
            <a:ext cx="1661317" cy="1922518"/>
            <a:chOff x="10918047" y="1223507"/>
            <a:chExt cx="1171492" cy="1355682"/>
          </a:xfrm>
          <a:solidFill>
            <a:srgbClr val="0B556A">
              <a:alpha val="30000"/>
            </a:srgbClr>
          </a:solidFill>
        </p:grpSpPr>
        <p:pic>
          <p:nvPicPr>
            <p:cNvPr id="4" name="Graphique 3">
              <a:extLst>
                <a:ext uri="{FF2B5EF4-FFF2-40B4-BE49-F238E27FC236}">
                  <a16:creationId xmlns:a16="http://schemas.microsoft.com/office/drawing/2014/main" id="{7B877CB9-F65C-480E-B05C-FCFC6550E7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1295021" y="1662438"/>
              <a:ext cx="794518" cy="916751"/>
            </a:xfrm>
            <a:prstGeom prst="rect">
              <a:avLst/>
            </a:prstGeom>
          </p:spPr>
        </p:pic>
        <p:pic>
          <p:nvPicPr>
            <p:cNvPr id="5" name="Graphique 4">
              <a:extLst>
                <a:ext uri="{FF2B5EF4-FFF2-40B4-BE49-F238E27FC236}">
                  <a16:creationId xmlns:a16="http://schemas.microsoft.com/office/drawing/2014/main" id="{6279383C-FA56-49E8-A05E-97B77902380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1272954" y="1282510"/>
              <a:ext cx="457440" cy="527815"/>
            </a:xfrm>
            <a:prstGeom prst="rect">
              <a:avLst/>
            </a:prstGeom>
          </p:spPr>
        </p:pic>
        <p:pic>
          <p:nvPicPr>
            <p:cNvPr id="6" name="Graphique 5">
              <a:extLst>
                <a:ext uri="{FF2B5EF4-FFF2-40B4-BE49-F238E27FC236}">
                  <a16:creationId xmlns:a16="http://schemas.microsoft.com/office/drawing/2014/main" id="{4FBA63D0-D016-4612-A632-5D1CA1D95C0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954599" y="1496074"/>
              <a:ext cx="636709" cy="734664"/>
            </a:xfrm>
            <a:prstGeom prst="rect">
              <a:avLst/>
            </a:prstGeom>
          </p:spPr>
        </p:pic>
        <p:pic>
          <p:nvPicPr>
            <p:cNvPr id="7" name="Graphique 6">
              <a:extLst>
                <a:ext uri="{FF2B5EF4-FFF2-40B4-BE49-F238E27FC236}">
                  <a16:creationId xmlns:a16="http://schemas.microsoft.com/office/drawing/2014/main" id="{E84BF2EB-EA44-43E0-B009-C88BE538429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0918047" y="1223507"/>
              <a:ext cx="429460" cy="495531"/>
            </a:xfrm>
            <a:prstGeom prst="rect">
              <a:avLst/>
            </a:prstGeom>
          </p:spPr>
        </p:pic>
      </p:grp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DCACDE1F-C022-4342-BA5C-5CBAD0B79E60}"/>
              </a:ext>
            </a:extLst>
          </p:cNvPr>
          <p:cNvGrpSpPr/>
          <p:nvPr/>
        </p:nvGrpSpPr>
        <p:grpSpPr>
          <a:xfrm>
            <a:off x="11284916" y="5734623"/>
            <a:ext cx="2002439" cy="1988590"/>
            <a:chOff x="3067345" y="4799458"/>
            <a:chExt cx="2002439" cy="1988590"/>
          </a:xfrm>
        </p:grpSpPr>
        <p:pic>
          <p:nvPicPr>
            <p:cNvPr id="13" name="Graphique 12">
              <a:extLst>
                <a:ext uri="{FF2B5EF4-FFF2-40B4-BE49-F238E27FC236}">
                  <a16:creationId xmlns:a16="http://schemas.microsoft.com/office/drawing/2014/main" id="{687ACAC2-C877-49B0-AAE7-78C1A37EA4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3067345" y="4869584"/>
              <a:ext cx="1199270" cy="1383774"/>
            </a:xfrm>
            <a:prstGeom prst="rect">
              <a:avLst/>
            </a:prstGeom>
          </p:spPr>
        </p:pic>
        <p:pic>
          <p:nvPicPr>
            <p:cNvPr id="14" name="Graphique 13">
              <a:extLst>
                <a:ext uri="{FF2B5EF4-FFF2-40B4-BE49-F238E27FC236}">
                  <a16:creationId xmlns:a16="http://schemas.microsoft.com/office/drawing/2014/main" id="{E355A342-FD90-4804-AD4E-E688711AF4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3896627" y="5582227"/>
              <a:ext cx="1045045" cy="1205821"/>
            </a:xfrm>
            <a:prstGeom prst="rect">
              <a:avLst/>
            </a:prstGeom>
          </p:spPr>
        </p:pic>
        <p:pic>
          <p:nvPicPr>
            <p:cNvPr id="15" name="Graphique 14">
              <a:extLst>
                <a:ext uri="{FF2B5EF4-FFF2-40B4-BE49-F238E27FC236}">
                  <a16:creationId xmlns:a16="http://schemas.microsoft.com/office/drawing/2014/main" id="{A9F64B79-0EF6-476D-9764-2AA485C9F46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4112163" y="4799458"/>
              <a:ext cx="957621" cy="1104947"/>
            </a:xfrm>
            <a:prstGeom prst="rect">
              <a:avLst/>
            </a:prstGeom>
          </p:spPr>
        </p:pic>
      </p:grp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C8EAA6DF-91B9-48CC-8C0F-217747164A59}"/>
              </a:ext>
            </a:extLst>
          </p:cNvPr>
          <p:cNvGrpSpPr/>
          <p:nvPr/>
        </p:nvGrpSpPr>
        <p:grpSpPr>
          <a:xfrm>
            <a:off x="11157350" y="-955897"/>
            <a:ext cx="2587071" cy="1911793"/>
            <a:chOff x="7302905" y="888738"/>
            <a:chExt cx="2587071" cy="1911793"/>
          </a:xfrm>
        </p:grpSpPr>
        <p:pic>
          <p:nvPicPr>
            <p:cNvPr id="17" name="Graphique 16">
              <a:extLst>
                <a:ext uri="{FF2B5EF4-FFF2-40B4-BE49-F238E27FC236}">
                  <a16:creationId xmlns:a16="http://schemas.microsoft.com/office/drawing/2014/main" id="{A2EBFB47-7EDB-4077-A724-4750AF70CBB3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7302905" y="888738"/>
              <a:ext cx="1630021" cy="1880794"/>
            </a:xfrm>
            <a:prstGeom prst="rect">
              <a:avLst/>
            </a:prstGeom>
          </p:spPr>
        </p:pic>
        <p:pic>
          <p:nvPicPr>
            <p:cNvPr id="18" name="Graphique 17">
              <a:extLst>
                <a:ext uri="{FF2B5EF4-FFF2-40B4-BE49-F238E27FC236}">
                  <a16:creationId xmlns:a16="http://schemas.microsoft.com/office/drawing/2014/main" id="{0525E1D5-ADC5-4F50-910E-D9915D3D29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8265629" y="1594710"/>
              <a:ext cx="1045045" cy="1205821"/>
            </a:xfrm>
            <a:prstGeom prst="rect">
              <a:avLst/>
            </a:prstGeom>
          </p:spPr>
        </p:pic>
        <p:pic>
          <p:nvPicPr>
            <p:cNvPr id="19" name="Graphique 18">
              <a:extLst>
                <a:ext uri="{FF2B5EF4-FFF2-40B4-BE49-F238E27FC236}">
                  <a16:creationId xmlns:a16="http://schemas.microsoft.com/office/drawing/2014/main" id="{810B15C1-8682-45B3-8C11-F7510D6FCDF8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9095458" y="1360934"/>
              <a:ext cx="794518" cy="916751"/>
            </a:xfrm>
            <a:prstGeom prst="rect">
              <a:avLst/>
            </a:prstGeom>
          </p:spPr>
        </p:pic>
      </p:grp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F318469F-192A-4C92-BC79-F19B0F038D15}"/>
              </a:ext>
            </a:extLst>
          </p:cNvPr>
          <p:cNvGrpSpPr/>
          <p:nvPr/>
        </p:nvGrpSpPr>
        <p:grpSpPr>
          <a:xfrm>
            <a:off x="-1554957" y="-723849"/>
            <a:ext cx="2340716" cy="1719715"/>
            <a:chOff x="62249" y="880925"/>
            <a:chExt cx="2340716" cy="1719715"/>
          </a:xfrm>
        </p:grpSpPr>
        <p:pic>
          <p:nvPicPr>
            <p:cNvPr id="21" name="Graphique 20">
              <a:extLst>
                <a:ext uri="{FF2B5EF4-FFF2-40B4-BE49-F238E27FC236}">
                  <a16:creationId xmlns:a16="http://schemas.microsoft.com/office/drawing/2014/main" id="{532E7B95-5613-40AC-ACAA-FC840E90DFE6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912545" y="880925"/>
              <a:ext cx="1490420" cy="1719715"/>
            </a:xfrm>
            <a:prstGeom prst="rect">
              <a:avLst/>
            </a:prstGeom>
          </p:spPr>
        </p:pic>
        <p:pic>
          <p:nvPicPr>
            <p:cNvPr id="22" name="Graphique 21">
              <a:extLst>
                <a:ext uri="{FF2B5EF4-FFF2-40B4-BE49-F238E27FC236}">
                  <a16:creationId xmlns:a16="http://schemas.microsoft.com/office/drawing/2014/main" id="{FD0765CE-858B-476E-9324-C53AD93574FA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679530" y="1358320"/>
              <a:ext cx="1045045" cy="1205821"/>
            </a:xfrm>
            <a:prstGeom prst="rect">
              <a:avLst/>
            </a:prstGeom>
          </p:spPr>
        </p:pic>
        <p:pic>
          <p:nvPicPr>
            <p:cNvPr id="23" name="Graphique 22">
              <a:extLst>
                <a:ext uri="{FF2B5EF4-FFF2-40B4-BE49-F238E27FC236}">
                  <a16:creationId xmlns:a16="http://schemas.microsoft.com/office/drawing/2014/main" id="{955BFFED-8404-42BF-AA7E-6652FDBED4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62249" y="1044479"/>
              <a:ext cx="794518" cy="916751"/>
            </a:xfrm>
            <a:prstGeom prst="rect">
              <a:avLst/>
            </a:prstGeom>
          </p:spPr>
        </p:pic>
      </p:grpSp>
      <p:sp>
        <p:nvSpPr>
          <p:cNvPr id="28" name="ZoneTexte 27">
            <a:extLst>
              <a:ext uri="{FF2B5EF4-FFF2-40B4-BE49-F238E27FC236}">
                <a16:creationId xmlns:a16="http://schemas.microsoft.com/office/drawing/2014/main" id="{F375A38E-CB10-4B26-9B56-9118B240D26D}"/>
              </a:ext>
            </a:extLst>
          </p:cNvPr>
          <p:cNvSpPr txBox="1"/>
          <p:nvPr/>
        </p:nvSpPr>
        <p:spPr>
          <a:xfrm>
            <a:off x="1285851" y="408350"/>
            <a:ext cx="960711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5400">
                <a:solidFill>
                  <a:schemeClr val="tx1">
                    <a:lumMod val="85000"/>
                    <a:lumOff val="15000"/>
                  </a:schemeClr>
                </a:solidFill>
                <a:latin typeface="Berlin Sans FB Demi" panose="020E0802020502020306" pitchFamily="34" charset="0"/>
              </a:rPr>
              <a:t>SATISFAIT ? UNE REMARQUE ?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11789071-F8C2-4982-B097-5B35F10D12D6}"/>
              </a:ext>
            </a:extLst>
          </p:cNvPr>
          <p:cNvSpPr txBox="1">
            <a:spLocks/>
          </p:cNvSpPr>
          <p:nvPr/>
        </p:nvSpPr>
        <p:spPr>
          <a:xfrm>
            <a:off x="554090" y="1483360"/>
            <a:ext cx="5541910" cy="469360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b="1">
                <a:solidFill>
                  <a:srgbClr val="7030A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Votre avis nous intéresse !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fr-FR" u="sng">
                <a:latin typeface="Segoe UI" panose="020B0502040204020203" pitchFamily="34" charset="0"/>
                <a:cs typeface="Segoe UI" panose="020B0502040204020203" pitchFamily="34" charset="0"/>
              </a:rPr>
              <a:t>Répondez à l’enquête via ce formulaire (1 min)</a:t>
            </a:r>
            <a:br>
              <a:rPr lang="fr-FR">
                <a:latin typeface="Segoe UI" panose="020B0502040204020203" pitchFamily="34" charset="0"/>
                <a:cs typeface="Segoe UI" panose="020B0502040204020203" pitchFamily="34" charset="0"/>
              </a:rPr>
            </a:br>
            <a:br>
              <a:rPr lang="fr-FR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fr-FR">
                <a:latin typeface="Segoe UI" panose="020B0502040204020203" pitchFamily="34" charset="0"/>
                <a:cs typeface="Segoe UI" panose="020B0502040204020203" pitchFamily="34" charset="0"/>
              </a:rPr>
              <a:t>L’équipe </a:t>
            </a:r>
            <a:r>
              <a:rPr lang="fr-FR" err="1">
                <a:latin typeface="Segoe UI" panose="020B0502040204020203" pitchFamily="34" charset="0"/>
                <a:cs typeface="Segoe UI" panose="020B0502040204020203" pitchFamily="34" charset="0"/>
              </a:rPr>
              <a:t>Biz</a:t>
            </a:r>
            <a:r>
              <a:rPr lang="fr-FR">
                <a:latin typeface="Segoe UI" panose="020B0502040204020203" pitchFamily="34" charset="0"/>
                <a:cs typeface="Segoe UI" panose="020B0502040204020203" pitchFamily="34" charset="0"/>
              </a:rPr>
              <a:t> Apps French Community adapte le format et les sujets en fonction de vos retours !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>
                <a:latin typeface="Segoe UI" panose="020B0502040204020203" pitchFamily="34" charset="0"/>
                <a:cs typeface="Segoe UI" panose="020B0502040204020203" pitchFamily="34" charset="0"/>
              </a:rPr>
              <a:t>Un grand Merci !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105246EE-92BF-473B-8BD9-82A97324B584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64153" y="1496629"/>
            <a:ext cx="5020763" cy="5020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8317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e 2">
            <a:extLst>
              <a:ext uri="{FF2B5EF4-FFF2-40B4-BE49-F238E27FC236}">
                <a16:creationId xmlns:a16="http://schemas.microsoft.com/office/drawing/2014/main" id="{AC059D25-7A38-43A3-8E8B-18133EEDD495}"/>
              </a:ext>
            </a:extLst>
          </p:cNvPr>
          <p:cNvGrpSpPr/>
          <p:nvPr/>
        </p:nvGrpSpPr>
        <p:grpSpPr>
          <a:xfrm>
            <a:off x="5109594" y="5377757"/>
            <a:ext cx="1661317" cy="1922518"/>
            <a:chOff x="10918047" y="1223507"/>
            <a:chExt cx="1171492" cy="1355682"/>
          </a:xfrm>
          <a:solidFill>
            <a:srgbClr val="0B556A">
              <a:alpha val="30000"/>
            </a:srgbClr>
          </a:solidFill>
        </p:grpSpPr>
        <p:pic>
          <p:nvPicPr>
            <p:cNvPr id="4" name="Graphique 3">
              <a:extLst>
                <a:ext uri="{FF2B5EF4-FFF2-40B4-BE49-F238E27FC236}">
                  <a16:creationId xmlns:a16="http://schemas.microsoft.com/office/drawing/2014/main" id="{58261B27-14F1-4265-87BD-1912292B6B1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95021" y="1662438"/>
              <a:ext cx="794518" cy="916751"/>
            </a:xfrm>
            <a:prstGeom prst="rect">
              <a:avLst/>
            </a:prstGeom>
          </p:spPr>
        </p:pic>
        <p:pic>
          <p:nvPicPr>
            <p:cNvPr id="5" name="Graphique 4">
              <a:extLst>
                <a:ext uri="{FF2B5EF4-FFF2-40B4-BE49-F238E27FC236}">
                  <a16:creationId xmlns:a16="http://schemas.microsoft.com/office/drawing/2014/main" id="{93546697-4A19-47AD-A83F-AA83035237F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272954" y="1282510"/>
              <a:ext cx="457440" cy="527815"/>
            </a:xfrm>
            <a:prstGeom prst="rect">
              <a:avLst/>
            </a:prstGeom>
          </p:spPr>
        </p:pic>
        <p:pic>
          <p:nvPicPr>
            <p:cNvPr id="6" name="Graphique 5">
              <a:extLst>
                <a:ext uri="{FF2B5EF4-FFF2-40B4-BE49-F238E27FC236}">
                  <a16:creationId xmlns:a16="http://schemas.microsoft.com/office/drawing/2014/main" id="{47C1C04E-B621-48BB-B503-C71A47AD5FD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0954599" y="1496074"/>
              <a:ext cx="636709" cy="734664"/>
            </a:xfrm>
            <a:prstGeom prst="rect">
              <a:avLst/>
            </a:prstGeom>
          </p:spPr>
        </p:pic>
        <p:pic>
          <p:nvPicPr>
            <p:cNvPr id="7" name="Graphique 6">
              <a:extLst>
                <a:ext uri="{FF2B5EF4-FFF2-40B4-BE49-F238E27FC236}">
                  <a16:creationId xmlns:a16="http://schemas.microsoft.com/office/drawing/2014/main" id="{FEE567DB-C1C8-4767-8921-1DC7CAAE897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918047" y="1223507"/>
              <a:ext cx="429460" cy="495531"/>
            </a:xfrm>
            <a:prstGeom prst="rect">
              <a:avLst/>
            </a:prstGeom>
          </p:spPr>
        </p:pic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id="{CE808B56-17CD-457A-A29D-52C2411EB2F0}"/>
              </a:ext>
            </a:extLst>
          </p:cNvPr>
          <p:cNvGrpSpPr/>
          <p:nvPr/>
        </p:nvGrpSpPr>
        <p:grpSpPr>
          <a:xfrm>
            <a:off x="153039" y="4023815"/>
            <a:ext cx="1339179" cy="1760210"/>
            <a:chOff x="10954599" y="1265743"/>
            <a:chExt cx="944334" cy="1241228"/>
          </a:xfrm>
        </p:grpSpPr>
        <p:pic>
          <p:nvPicPr>
            <p:cNvPr id="9" name="Graphique 8">
              <a:extLst>
                <a:ext uri="{FF2B5EF4-FFF2-40B4-BE49-F238E27FC236}">
                  <a16:creationId xmlns:a16="http://schemas.microsoft.com/office/drawing/2014/main" id="{7233D227-EBB8-4F5D-88D1-F57DB65EBB0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1104415" y="1590220"/>
              <a:ext cx="794518" cy="916751"/>
            </a:xfrm>
            <a:prstGeom prst="rect">
              <a:avLst/>
            </a:prstGeom>
          </p:spPr>
        </p:pic>
        <p:pic>
          <p:nvPicPr>
            <p:cNvPr id="10" name="Graphique 9">
              <a:extLst>
                <a:ext uri="{FF2B5EF4-FFF2-40B4-BE49-F238E27FC236}">
                  <a16:creationId xmlns:a16="http://schemas.microsoft.com/office/drawing/2014/main" id="{E5139FC1-F8C5-48DD-AF58-E3E771AC606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1239700" y="1265743"/>
              <a:ext cx="457440" cy="527815"/>
            </a:xfrm>
            <a:prstGeom prst="rect">
              <a:avLst/>
            </a:prstGeom>
          </p:spPr>
        </p:pic>
        <p:pic>
          <p:nvPicPr>
            <p:cNvPr id="11" name="Graphique 10">
              <a:extLst>
                <a:ext uri="{FF2B5EF4-FFF2-40B4-BE49-F238E27FC236}">
                  <a16:creationId xmlns:a16="http://schemas.microsoft.com/office/drawing/2014/main" id="{77B70F66-F788-468C-AC9E-376F92ECE41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0954599" y="1496074"/>
              <a:ext cx="636709" cy="734664"/>
            </a:xfrm>
            <a:prstGeom prst="rect">
              <a:avLst/>
            </a:prstGeom>
          </p:spPr>
        </p:pic>
      </p:grp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52799E89-1C5C-409C-9CA2-264639973365}"/>
              </a:ext>
            </a:extLst>
          </p:cNvPr>
          <p:cNvGrpSpPr/>
          <p:nvPr/>
        </p:nvGrpSpPr>
        <p:grpSpPr>
          <a:xfrm>
            <a:off x="7268162" y="-261344"/>
            <a:ext cx="2587071" cy="1911793"/>
            <a:chOff x="7302905" y="888738"/>
            <a:chExt cx="2587071" cy="1911793"/>
          </a:xfrm>
        </p:grpSpPr>
        <p:pic>
          <p:nvPicPr>
            <p:cNvPr id="13" name="Graphique 12">
              <a:extLst>
                <a:ext uri="{FF2B5EF4-FFF2-40B4-BE49-F238E27FC236}">
                  <a16:creationId xmlns:a16="http://schemas.microsoft.com/office/drawing/2014/main" id="{A223085C-334F-47DB-B166-DF7E295A691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7302905" y="888738"/>
              <a:ext cx="1630021" cy="1880794"/>
            </a:xfrm>
            <a:prstGeom prst="rect">
              <a:avLst/>
            </a:prstGeom>
          </p:spPr>
        </p:pic>
        <p:pic>
          <p:nvPicPr>
            <p:cNvPr id="14" name="Graphique 13">
              <a:extLst>
                <a:ext uri="{FF2B5EF4-FFF2-40B4-BE49-F238E27FC236}">
                  <a16:creationId xmlns:a16="http://schemas.microsoft.com/office/drawing/2014/main" id="{87666DF7-B360-4ED4-A71D-F6F817317F60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8265629" y="1594710"/>
              <a:ext cx="1045045" cy="1205821"/>
            </a:xfrm>
            <a:prstGeom prst="rect">
              <a:avLst/>
            </a:prstGeom>
          </p:spPr>
        </p:pic>
        <p:pic>
          <p:nvPicPr>
            <p:cNvPr id="15" name="Graphique 14">
              <a:extLst>
                <a:ext uri="{FF2B5EF4-FFF2-40B4-BE49-F238E27FC236}">
                  <a16:creationId xmlns:a16="http://schemas.microsoft.com/office/drawing/2014/main" id="{9A646E4D-3661-4694-AEF3-C7BCD9187534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9095458" y="1360934"/>
              <a:ext cx="794518" cy="916751"/>
            </a:xfrm>
            <a:prstGeom prst="rect">
              <a:avLst/>
            </a:prstGeom>
          </p:spPr>
        </p:pic>
      </p:grp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B3F72912-2E4A-42A8-9959-ED66404892CF}"/>
              </a:ext>
            </a:extLst>
          </p:cNvPr>
          <p:cNvGrpSpPr/>
          <p:nvPr/>
        </p:nvGrpSpPr>
        <p:grpSpPr>
          <a:xfrm>
            <a:off x="2161375" y="269286"/>
            <a:ext cx="2340716" cy="1719715"/>
            <a:chOff x="62249" y="880925"/>
            <a:chExt cx="2340716" cy="1719715"/>
          </a:xfrm>
        </p:grpSpPr>
        <p:pic>
          <p:nvPicPr>
            <p:cNvPr id="17" name="Graphique 16">
              <a:extLst>
                <a:ext uri="{FF2B5EF4-FFF2-40B4-BE49-F238E27FC236}">
                  <a16:creationId xmlns:a16="http://schemas.microsoft.com/office/drawing/2014/main" id="{717FD919-4F24-496E-B171-654F5FF415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912545" y="880925"/>
              <a:ext cx="1490420" cy="1719715"/>
            </a:xfrm>
            <a:prstGeom prst="rect">
              <a:avLst/>
            </a:prstGeom>
          </p:spPr>
        </p:pic>
        <p:pic>
          <p:nvPicPr>
            <p:cNvPr id="18" name="Graphique 17">
              <a:extLst>
                <a:ext uri="{FF2B5EF4-FFF2-40B4-BE49-F238E27FC236}">
                  <a16:creationId xmlns:a16="http://schemas.microsoft.com/office/drawing/2014/main" id="{56A08DBE-5EB0-41B3-AE0B-13F658EDE858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679530" y="1358320"/>
              <a:ext cx="1045045" cy="1205821"/>
            </a:xfrm>
            <a:prstGeom prst="rect">
              <a:avLst/>
            </a:prstGeom>
          </p:spPr>
        </p:pic>
        <p:pic>
          <p:nvPicPr>
            <p:cNvPr id="19" name="Graphique 18">
              <a:extLst>
                <a:ext uri="{FF2B5EF4-FFF2-40B4-BE49-F238E27FC236}">
                  <a16:creationId xmlns:a16="http://schemas.microsoft.com/office/drawing/2014/main" id="{D3D168D3-B082-4C18-A54B-5332E184D5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62249" y="1044479"/>
              <a:ext cx="794518" cy="916751"/>
            </a:xfrm>
            <a:prstGeom prst="rect">
              <a:avLst/>
            </a:prstGeom>
          </p:spPr>
        </p:pic>
      </p:grpSp>
      <p:pic>
        <p:nvPicPr>
          <p:cNvPr id="20" name="Graphique 19">
            <a:extLst>
              <a:ext uri="{FF2B5EF4-FFF2-40B4-BE49-F238E27FC236}">
                <a16:creationId xmlns:a16="http://schemas.microsoft.com/office/drawing/2014/main" id="{6BD30A42-7C73-4575-AB8C-7521B8DE3C4D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485468" y="3160449"/>
            <a:ext cx="491259" cy="491259"/>
          </a:xfrm>
          <a:prstGeom prst="rect">
            <a:avLst/>
          </a:prstGeom>
        </p:spPr>
      </p:pic>
      <p:pic>
        <p:nvPicPr>
          <p:cNvPr id="21" name="Graphique 20">
            <a:extLst>
              <a:ext uri="{FF2B5EF4-FFF2-40B4-BE49-F238E27FC236}">
                <a16:creationId xmlns:a16="http://schemas.microsoft.com/office/drawing/2014/main" id="{0FC0260F-F096-497C-ABC2-9427DDEFBDF1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7727184" y="3166015"/>
            <a:ext cx="491259" cy="491259"/>
          </a:xfrm>
          <a:prstGeom prst="rect">
            <a:avLst/>
          </a:prstGeom>
        </p:spPr>
      </p:pic>
      <p:pic>
        <p:nvPicPr>
          <p:cNvPr id="22" name="Graphique 21">
            <a:extLst>
              <a:ext uri="{FF2B5EF4-FFF2-40B4-BE49-F238E27FC236}">
                <a16:creationId xmlns:a16="http://schemas.microsoft.com/office/drawing/2014/main" id="{02CCCE3F-971A-4CBC-BD1E-15B4E9E49E8E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2050118" y="3166015"/>
            <a:ext cx="491259" cy="491259"/>
          </a:xfrm>
          <a:prstGeom prst="rect">
            <a:avLst/>
          </a:prstGeom>
        </p:spPr>
      </p:pic>
      <p:pic>
        <p:nvPicPr>
          <p:cNvPr id="23" name="Graphique 22">
            <a:extLst>
              <a:ext uri="{FF2B5EF4-FFF2-40B4-BE49-F238E27FC236}">
                <a16:creationId xmlns:a16="http://schemas.microsoft.com/office/drawing/2014/main" id="{A076493A-E0BD-4EF7-8750-7745B20194A9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4010291" y="3166015"/>
            <a:ext cx="491259" cy="491259"/>
          </a:xfrm>
          <a:prstGeom prst="rect">
            <a:avLst/>
          </a:prstGeom>
        </p:spPr>
      </p:pic>
      <p:pic>
        <p:nvPicPr>
          <p:cNvPr id="24" name="Graphique 23">
            <a:extLst>
              <a:ext uri="{FF2B5EF4-FFF2-40B4-BE49-F238E27FC236}">
                <a16:creationId xmlns:a16="http://schemas.microsoft.com/office/drawing/2014/main" id="{04228E97-B42F-4AC5-8A3E-84D4D594B3AF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5970344" y="3166439"/>
            <a:ext cx="490835" cy="490835"/>
          </a:xfrm>
          <a:prstGeom prst="rect">
            <a:avLst/>
          </a:prstGeom>
        </p:spPr>
      </p:pic>
      <p:grpSp>
        <p:nvGrpSpPr>
          <p:cNvPr id="26" name="Groupe 25">
            <a:extLst>
              <a:ext uri="{FF2B5EF4-FFF2-40B4-BE49-F238E27FC236}">
                <a16:creationId xmlns:a16="http://schemas.microsoft.com/office/drawing/2014/main" id="{121C0080-57A8-4898-95D2-246BCAD3BF04}"/>
              </a:ext>
            </a:extLst>
          </p:cNvPr>
          <p:cNvGrpSpPr/>
          <p:nvPr/>
        </p:nvGrpSpPr>
        <p:grpSpPr>
          <a:xfrm>
            <a:off x="10253480" y="3681339"/>
            <a:ext cx="1755853" cy="1576168"/>
            <a:chOff x="10854242" y="1455130"/>
            <a:chExt cx="1238155" cy="1111451"/>
          </a:xfrm>
          <a:solidFill>
            <a:srgbClr val="0B556A">
              <a:alpha val="55000"/>
            </a:srgbClr>
          </a:solidFill>
        </p:grpSpPr>
        <p:pic>
          <p:nvPicPr>
            <p:cNvPr id="27" name="Graphique 26">
              <a:extLst>
                <a:ext uri="{FF2B5EF4-FFF2-40B4-BE49-F238E27FC236}">
                  <a16:creationId xmlns:a16="http://schemas.microsoft.com/office/drawing/2014/main" id="{7279CC21-417E-415C-91CA-A8445BDB0B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p:blipFill>
          <p:spPr>
            <a:xfrm>
              <a:off x="11141692" y="1488894"/>
              <a:ext cx="794518" cy="916751"/>
            </a:xfrm>
            <a:prstGeom prst="rect">
              <a:avLst/>
            </a:prstGeom>
          </p:spPr>
        </p:pic>
        <p:pic>
          <p:nvPicPr>
            <p:cNvPr id="28" name="Graphique 27">
              <a:extLst>
                <a:ext uri="{FF2B5EF4-FFF2-40B4-BE49-F238E27FC236}">
                  <a16:creationId xmlns:a16="http://schemas.microsoft.com/office/drawing/2014/main" id="{4DE29018-59E4-4A9E-8A10-5004887AB83C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11634957" y="1455130"/>
              <a:ext cx="457440" cy="527815"/>
            </a:xfrm>
            <a:prstGeom prst="rect">
              <a:avLst/>
            </a:prstGeom>
          </p:spPr>
        </p:pic>
        <p:pic>
          <p:nvPicPr>
            <p:cNvPr id="29" name="Graphique 28">
              <a:extLst>
                <a:ext uri="{FF2B5EF4-FFF2-40B4-BE49-F238E27FC236}">
                  <a16:creationId xmlns:a16="http://schemas.microsoft.com/office/drawing/2014/main" id="{9794D5B2-00A2-4E6E-838C-8375387F22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/>
            </a:stretch>
          </p:blipFill>
          <p:spPr>
            <a:xfrm>
              <a:off x="10854242" y="1831917"/>
              <a:ext cx="636709" cy="734664"/>
            </a:xfrm>
            <a:prstGeom prst="rect">
              <a:avLst/>
            </a:prstGeom>
          </p:spPr>
        </p:pic>
        <p:pic>
          <p:nvPicPr>
            <p:cNvPr id="30" name="Graphique 29">
              <a:extLst>
                <a:ext uri="{FF2B5EF4-FFF2-40B4-BE49-F238E27FC236}">
                  <a16:creationId xmlns:a16="http://schemas.microsoft.com/office/drawing/2014/main" id="{3FD1E243-BA9F-49AD-88A3-79F65572B5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p:blipFill>
          <p:spPr>
            <a:xfrm>
              <a:off x="11025127" y="1487414"/>
              <a:ext cx="429460" cy="495531"/>
            </a:xfrm>
            <a:prstGeom prst="rect">
              <a:avLst/>
            </a:prstGeom>
          </p:spPr>
        </p:pic>
        <p:pic>
          <p:nvPicPr>
            <p:cNvPr id="31" name="Graphique 30">
              <a:extLst>
                <a:ext uri="{FF2B5EF4-FFF2-40B4-BE49-F238E27FC236}">
                  <a16:creationId xmlns:a16="http://schemas.microsoft.com/office/drawing/2014/main" id="{82669D80-3993-4CEB-8E65-AA87D150BD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p:blipFill>
          <p:spPr>
            <a:xfrm>
              <a:off x="11555336" y="2060315"/>
              <a:ext cx="429460" cy="495531"/>
            </a:xfrm>
            <a:prstGeom prst="rect">
              <a:avLst/>
            </a:prstGeom>
          </p:spPr>
        </p:pic>
      </p:grpSp>
      <p:sp>
        <p:nvSpPr>
          <p:cNvPr id="32" name="ZoneTexte 31">
            <a:extLst>
              <a:ext uri="{FF2B5EF4-FFF2-40B4-BE49-F238E27FC236}">
                <a16:creationId xmlns:a16="http://schemas.microsoft.com/office/drawing/2014/main" id="{2039521D-5521-4FA9-B27E-40DF9488BA9B}"/>
              </a:ext>
            </a:extLst>
          </p:cNvPr>
          <p:cNvSpPr txBox="1"/>
          <p:nvPr/>
        </p:nvSpPr>
        <p:spPr>
          <a:xfrm>
            <a:off x="3060270" y="2033253"/>
            <a:ext cx="503855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4800">
                <a:solidFill>
                  <a:schemeClr val="tx1">
                    <a:lumMod val="65000"/>
                    <a:lumOff val="35000"/>
                  </a:schemeClr>
                </a:solidFill>
                <a:latin typeface="Congenial Black" panose="020B0604020202020204" pitchFamily="2" charset="0"/>
              </a:rPr>
              <a:t>A  la  prochaine  !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3CD78EB7-563C-4025-87ED-8064992121A5}"/>
              </a:ext>
            </a:extLst>
          </p:cNvPr>
          <p:cNvSpPr txBox="1"/>
          <p:nvPr/>
        </p:nvSpPr>
        <p:spPr>
          <a:xfrm>
            <a:off x="834369" y="3863099"/>
            <a:ext cx="949036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48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Semibold" panose="020B0702040204020203" pitchFamily="34" charset="0"/>
                <a:cs typeface="Segoe UI Semibold" panose="020B0702040204020203" pitchFamily="34" charset="0"/>
              </a:rPr>
              <a:t>Mercredi </a:t>
            </a:r>
            <a:r>
              <a:rPr lang="fr-FR" sz="80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Semibold" panose="020B0702040204020203" pitchFamily="34" charset="0"/>
                <a:cs typeface="Segoe UI Semibold" panose="020B0702040204020203" pitchFamily="34" charset="0"/>
              </a:rPr>
              <a:t>26</a:t>
            </a:r>
            <a:r>
              <a:rPr lang="fr-FR" sz="48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Semibold" panose="020B0702040204020203" pitchFamily="34" charset="0"/>
                <a:cs typeface="Segoe UI Semibold" panose="020B0702040204020203" pitchFamily="34" charset="0"/>
              </a:rPr>
              <a:t> juillet à </a:t>
            </a:r>
            <a:r>
              <a:rPr lang="fr-FR" sz="60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Semibold" panose="020B0702040204020203" pitchFamily="34" charset="0"/>
                <a:cs typeface="Segoe UI Semibold" panose="020B0702040204020203" pitchFamily="34" charset="0"/>
              </a:rPr>
              <a:t>13h</a:t>
            </a:r>
            <a:endParaRPr lang="fr-FR" sz="4800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7236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e 2">
            <a:extLst>
              <a:ext uri="{FF2B5EF4-FFF2-40B4-BE49-F238E27FC236}">
                <a16:creationId xmlns:a16="http://schemas.microsoft.com/office/drawing/2014/main" id="{3AA828FF-5EB5-443A-B23E-390D8DA1E1F6}"/>
              </a:ext>
            </a:extLst>
          </p:cNvPr>
          <p:cNvGrpSpPr/>
          <p:nvPr/>
        </p:nvGrpSpPr>
        <p:grpSpPr>
          <a:xfrm>
            <a:off x="-415154" y="5896740"/>
            <a:ext cx="1661316" cy="1922519"/>
            <a:chOff x="10918047" y="1223507"/>
            <a:chExt cx="1171492" cy="1355682"/>
          </a:xfrm>
          <a:solidFill>
            <a:srgbClr val="0B556A">
              <a:alpha val="30000"/>
            </a:srgbClr>
          </a:solidFill>
        </p:grpSpPr>
        <p:pic>
          <p:nvPicPr>
            <p:cNvPr id="4" name="Graphique 3">
              <a:extLst>
                <a:ext uri="{FF2B5EF4-FFF2-40B4-BE49-F238E27FC236}">
                  <a16:creationId xmlns:a16="http://schemas.microsoft.com/office/drawing/2014/main" id="{7B877CB9-F65C-480E-B05C-FCFC6550E7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95021" y="1662438"/>
              <a:ext cx="794518" cy="916751"/>
            </a:xfrm>
            <a:prstGeom prst="rect">
              <a:avLst/>
            </a:prstGeom>
          </p:spPr>
        </p:pic>
        <p:pic>
          <p:nvPicPr>
            <p:cNvPr id="5" name="Graphique 4">
              <a:extLst>
                <a:ext uri="{FF2B5EF4-FFF2-40B4-BE49-F238E27FC236}">
                  <a16:creationId xmlns:a16="http://schemas.microsoft.com/office/drawing/2014/main" id="{6279383C-FA56-49E8-A05E-97B77902380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272954" y="1282510"/>
              <a:ext cx="457440" cy="527815"/>
            </a:xfrm>
            <a:prstGeom prst="rect">
              <a:avLst/>
            </a:prstGeom>
          </p:spPr>
        </p:pic>
        <p:pic>
          <p:nvPicPr>
            <p:cNvPr id="6" name="Graphique 5">
              <a:extLst>
                <a:ext uri="{FF2B5EF4-FFF2-40B4-BE49-F238E27FC236}">
                  <a16:creationId xmlns:a16="http://schemas.microsoft.com/office/drawing/2014/main" id="{4FBA63D0-D016-4612-A632-5D1CA1D95C0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0954599" y="1496074"/>
              <a:ext cx="636709" cy="734664"/>
            </a:xfrm>
            <a:prstGeom prst="rect">
              <a:avLst/>
            </a:prstGeom>
          </p:spPr>
        </p:pic>
        <p:pic>
          <p:nvPicPr>
            <p:cNvPr id="7" name="Graphique 6">
              <a:extLst>
                <a:ext uri="{FF2B5EF4-FFF2-40B4-BE49-F238E27FC236}">
                  <a16:creationId xmlns:a16="http://schemas.microsoft.com/office/drawing/2014/main" id="{E84BF2EB-EA44-43E0-B009-C88BE538429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918047" y="1223507"/>
              <a:ext cx="429460" cy="495531"/>
            </a:xfrm>
            <a:prstGeom prst="rect">
              <a:avLst/>
            </a:prstGeom>
          </p:spPr>
        </p:pic>
      </p:grp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DCACDE1F-C022-4342-BA5C-5CBAD0B79E60}"/>
              </a:ext>
            </a:extLst>
          </p:cNvPr>
          <p:cNvGrpSpPr/>
          <p:nvPr/>
        </p:nvGrpSpPr>
        <p:grpSpPr>
          <a:xfrm>
            <a:off x="11284916" y="5734623"/>
            <a:ext cx="2002439" cy="1988590"/>
            <a:chOff x="3067345" y="4799458"/>
            <a:chExt cx="2002439" cy="1988590"/>
          </a:xfrm>
        </p:grpSpPr>
        <p:pic>
          <p:nvPicPr>
            <p:cNvPr id="13" name="Graphique 12">
              <a:extLst>
                <a:ext uri="{FF2B5EF4-FFF2-40B4-BE49-F238E27FC236}">
                  <a16:creationId xmlns:a16="http://schemas.microsoft.com/office/drawing/2014/main" id="{687ACAC2-C877-49B0-AAE7-78C1A37EA4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067345" y="4869584"/>
              <a:ext cx="1199270" cy="1383774"/>
            </a:xfrm>
            <a:prstGeom prst="rect">
              <a:avLst/>
            </a:prstGeom>
          </p:spPr>
        </p:pic>
        <p:pic>
          <p:nvPicPr>
            <p:cNvPr id="14" name="Graphique 13">
              <a:extLst>
                <a:ext uri="{FF2B5EF4-FFF2-40B4-BE49-F238E27FC236}">
                  <a16:creationId xmlns:a16="http://schemas.microsoft.com/office/drawing/2014/main" id="{E355A342-FD90-4804-AD4E-E688711AF4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3896627" y="5582227"/>
              <a:ext cx="1045045" cy="1205821"/>
            </a:xfrm>
            <a:prstGeom prst="rect">
              <a:avLst/>
            </a:prstGeom>
          </p:spPr>
        </p:pic>
        <p:pic>
          <p:nvPicPr>
            <p:cNvPr id="15" name="Graphique 14">
              <a:extLst>
                <a:ext uri="{FF2B5EF4-FFF2-40B4-BE49-F238E27FC236}">
                  <a16:creationId xmlns:a16="http://schemas.microsoft.com/office/drawing/2014/main" id="{A9F64B79-0EF6-476D-9764-2AA485C9F46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4112163" y="4799458"/>
              <a:ext cx="957621" cy="1104947"/>
            </a:xfrm>
            <a:prstGeom prst="rect">
              <a:avLst/>
            </a:prstGeom>
          </p:spPr>
        </p:pic>
      </p:grp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C8EAA6DF-91B9-48CC-8C0F-217747164A59}"/>
              </a:ext>
            </a:extLst>
          </p:cNvPr>
          <p:cNvGrpSpPr/>
          <p:nvPr/>
        </p:nvGrpSpPr>
        <p:grpSpPr>
          <a:xfrm>
            <a:off x="11157350" y="-955897"/>
            <a:ext cx="2587071" cy="1911793"/>
            <a:chOff x="7302905" y="888738"/>
            <a:chExt cx="2587071" cy="1911793"/>
          </a:xfrm>
        </p:grpSpPr>
        <p:pic>
          <p:nvPicPr>
            <p:cNvPr id="17" name="Graphique 16">
              <a:extLst>
                <a:ext uri="{FF2B5EF4-FFF2-40B4-BE49-F238E27FC236}">
                  <a16:creationId xmlns:a16="http://schemas.microsoft.com/office/drawing/2014/main" id="{A2EBFB47-7EDB-4077-A724-4750AF70CBB3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7302905" y="888738"/>
              <a:ext cx="1630021" cy="1880794"/>
            </a:xfrm>
            <a:prstGeom prst="rect">
              <a:avLst/>
            </a:prstGeom>
          </p:spPr>
        </p:pic>
        <p:pic>
          <p:nvPicPr>
            <p:cNvPr id="18" name="Graphique 17">
              <a:extLst>
                <a:ext uri="{FF2B5EF4-FFF2-40B4-BE49-F238E27FC236}">
                  <a16:creationId xmlns:a16="http://schemas.microsoft.com/office/drawing/2014/main" id="{0525E1D5-ADC5-4F50-910E-D9915D3D29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8265629" y="1594710"/>
              <a:ext cx="1045045" cy="1205821"/>
            </a:xfrm>
            <a:prstGeom prst="rect">
              <a:avLst/>
            </a:prstGeom>
          </p:spPr>
        </p:pic>
        <p:pic>
          <p:nvPicPr>
            <p:cNvPr id="19" name="Graphique 18">
              <a:extLst>
                <a:ext uri="{FF2B5EF4-FFF2-40B4-BE49-F238E27FC236}">
                  <a16:creationId xmlns:a16="http://schemas.microsoft.com/office/drawing/2014/main" id="{810B15C1-8682-45B3-8C11-F7510D6FCDF8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9095458" y="1360934"/>
              <a:ext cx="794518" cy="916751"/>
            </a:xfrm>
            <a:prstGeom prst="rect">
              <a:avLst/>
            </a:prstGeom>
          </p:spPr>
        </p:pic>
      </p:grp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F318469F-192A-4C92-BC79-F19B0F038D15}"/>
              </a:ext>
            </a:extLst>
          </p:cNvPr>
          <p:cNvGrpSpPr/>
          <p:nvPr/>
        </p:nvGrpSpPr>
        <p:grpSpPr>
          <a:xfrm>
            <a:off x="-1554957" y="-723849"/>
            <a:ext cx="2340716" cy="1719715"/>
            <a:chOff x="62249" y="880925"/>
            <a:chExt cx="2340716" cy="1719715"/>
          </a:xfrm>
        </p:grpSpPr>
        <p:pic>
          <p:nvPicPr>
            <p:cNvPr id="21" name="Graphique 20">
              <a:extLst>
                <a:ext uri="{FF2B5EF4-FFF2-40B4-BE49-F238E27FC236}">
                  <a16:creationId xmlns:a16="http://schemas.microsoft.com/office/drawing/2014/main" id="{532E7B95-5613-40AC-ACAA-FC840E90DFE6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912545" y="880925"/>
              <a:ext cx="1490420" cy="1719715"/>
            </a:xfrm>
            <a:prstGeom prst="rect">
              <a:avLst/>
            </a:prstGeom>
          </p:spPr>
        </p:pic>
        <p:pic>
          <p:nvPicPr>
            <p:cNvPr id="22" name="Graphique 21">
              <a:extLst>
                <a:ext uri="{FF2B5EF4-FFF2-40B4-BE49-F238E27FC236}">
                  <a16:creationId xmlns:a16="http://schemas.microsoft.com/office/drawing/2014/main" id="{FD0765CE-858B-476E-9324-C53AD93574FA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679530" y="1358320"/>
              <a:ext cx="1045045" cy="1205821"/>
            </a:xfrm>
            <a:prstGeom prst="rect">
              <a:avLst/>
            </a:prstGeom>
          </p:spPr>
        </p:pic>
        <p:pic>
          <p:nvPicPr>
            <p:cNvPr id="23" name="Graphique 22">
              <a:extLst>
                <a:ext uri="{FF2B5EF4-FFF2-40B4-BE49-F238E27FC236}">
                  <a16:creationId xmlns:a16="http://schemas.microsoft.com/office/drawing/2014/main" id="{955BFFED-8404-42BF-AA7E-6652FDBED4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62249" y="1044479"/>
              <a:ext cx="794518" cy="916751"/>
            </a:xfrm>
            <a:prstGeom prst="rect">
              <a:avLst/>
            </a:prstGeom>
          </p:spPr>
        </p:pic>
      </p:grpSp>
      <p:sp>
        <p:nvSpPr>
          <p:cNvPr id="28" name="ZoneTexte 27">
            <a:extLst>
              <a:ext uri="{FF2B5EF4-FFF2-40B4-BE49-F238E27FC236}">
                <a16:creationId xmlns:a16="http://schemas.microsoft.com/office/drawing/2014/main" id="{F375A38E-CB10-4B26-9B56-9118B240D26D}"/>
              </a:ext>
            </a:extLst>
          </p:cNvPr>
          <p:cNvSpPr txBox="1"/>
          <p:nvPr/>
        </p:nvSpPr>
        <p:spPr>
          <a:xfrm>
            <a:off x="2149860" y="408350"/>
            <a:ext cx="787908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5400">
                <a:solidFill>
                  <a:schemeClr val="tx1">
                    <a:lumMod val="85000"/>
                    <a:lumOff val="15000"/>
                  </a:schemeClr>
                </a:solidFill>
                <a:latin typeface="Berlin Sans FB Demi" panose="020E0802020502020306" pitchFamily="34" charset="0"/>
              </a:rPr>
              <a:t>FRENCH POWER BREAK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057949E5-C76B-41E4-A234-9FEFD8E7727C}"/>
              </a:ext>
            </a:extLst>
          </p:cNvPr>
          <p:cNvSpPr txBox="1"/>
          <p:nvPr/>
        </p:nvSpPr>
        <p:spPr>
          <a:xfrm>
            <a:off x="5882452" y="136008"/>
            <a:ext cx="413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Le</a:t>
            </a: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2C5CF5A8-3BD5-48C7-ABCB-0D4E764CF6D1}"/>
              </a:ext>
            </a:extLst>
          </p:cNvPr>
          <p:cNvSpPr txBox="1"/>
          <p:nvPr/>
        </p:nvSpPr>
        <p:spPr>
          <a:xfrm>
            <a:off x="4530773" y="1328994"/>
            <a:ext cx="3117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i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 événement organisé par…</a:t>
            </a:r>
          </a:p>
        </p:txBody>
      </p:sp>
      <p:pic>
        <p:nvPicPr>
          <p:cNvPr id="40" name="Image 39">
            <a:extLst>
              <a:ext uri="{FF2B5EF4-FFF2-40B4-BE49-F238E27FC236}">
                <a16:creationId xmlns:a16="http://schemas.microsoft.com/office/drawing/2014/main" id="{B99A5B8E-3F8C-413F-80CE-5B954AD816AC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0132" y="1895172"/>
            <a:ext cx="2247476" cy="2247476"/>
          </a:xfrm>
          <a:prstGeom prst="rect">
            <a:avLst/>
          </a:prstGeom>
        </p:spPr>
      </p:pic>
      <p:pic>
        <p:nvPicPr>
          <p:cNvPr id="45" name="Image 44" descr="Une image contenant texte, signe, clipart&#10;&#10;Description générée automatiquement">
            <a:extLst>
              <a:ext uri="{FF2B5EF4-FFF2-40B4-BE49-F238E27FC236}">
                <a16:creationId xmlns:a16="http://schemas.microsoft.com/office/drawing/2014/main" id="{5EEF6BD0-E7EE-46DE-AFFB-B7878B3947EF}"/>
              </a:ext>
            </a:extLst>
          </p:cNvPr>
          <p:cNvPicPr>
            <a:picLocks noChangeAspect="1"/>
          </p:cNvPicPr>
          <p:nvPr/>
        </p:nvPicPr>
        <p:blipFill>
          <a:blip r:embed="rId2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3343" y="4134133"/>
            <a:ext cx="3519488" cy="2097591"/>
          </a:xfrm>
          <a:prstGeom prst="rect">
            <a:avLst/>
          </a:prstGeom>
        </p:spPr>
      </p:pic>
      <p:sp>
        <p:nvSpPr>
          <p:cNvPr id="49" name="ZoneTexte 48">
            <a:extLst>
              <a:ext uri="{FF2B5EF4-FFF2-40B4-BE49-F238E27FC236}">
                <a16:creationId xmlns:a16="http://schemas.microsoft.com/office/drawing/2014/main" id="{B0B9418A-40E0-41A6-B1FF-CB0910239602}"/>
              </a:ext>
            </a:extLst>
          </p:cNvPr>
          <p:cNvSpPr txBox="1"/>
          <p:nvPr/>
        </p:nvSpPr>
        <p:spPr>
          <a:xfrm>
            <a:off x="3783060" y="2757300"/>
            <a:ext cx="667538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800">
                <a:latin typeface="Segoe UI Semibold" panose="020B0702040204020203" pitchFamily="34" charset="0"/>
                <a:cs typeface="Segoe UI Semibold" panose="020B0702040204020203" pitchFamily="34" charset="0"/>
              </a:rPr>
              <a:t>https://bizappsfrenchcommunity.com/</a:t>
            </a:r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C412D839-4B7B-4B71-A64E-A034C5FBB180}"/>
              </a:ext>
            </a:extLst>
          </p:cNvPr>
          <p:cNvSpPr txBox="1"/>
          <p:nvPr/>
        </p:nvSpPr>
        <p:spPr>
          <a:xfrm>
            <a:off x="4530773" y="4093273"/>
            <a:ext cx="2286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i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 association avec…</a:t>
            </a:r>
          </a:p>
        </p:txBody>
      </p:sp>
      <p:sp>
        <p:nvSpPr>
          <p:cNvPr id="51" name="ZoneTexte 50">
            <a:extLst>
              <a:ext uri="{FF2B5EF4-FFF2-40B4-BE49-F238E27FC236}">
                <a16:creationId xmlns:a16="http://schemas.microsoft.com/office/drawing/2014/main" id="{5127C032-063A-4B63-B694-127C12F8B489}"/>
              </a:ext>
            </a:extLst>
          </p:cNvPr>
          <p:cNvSpPr txBox="1"/>
          <p:nvPr/>
        </p:nvSpPr>
        <p:spPr>
          <a:xfrm>
            <a:off x="4230108" y="5543139"/>
            <a:ext cx="288779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800">
                <a:latin typeface="Segoe UI Semibold" panose="020B0702040204020203" pitchFamily="34" charset="0"/>
                <a:cs typeface="Segoe UI Semibold" panose="020B0702040204020203" pitchFamily="34" charset="0"/>
              </a:rPr>
              <a:t>https://ppfc.fr/</a:t>
            </a:r>
          </a:p>
        </p:txBody>
      </p:sp>
    </p:spTree>
    <p:extLst>
      <p:ext uri="{BB962C8B-B14F-4D97-AF65-F5344CB8AC3E}">
        <p14:creationId xmlns:p14="http://schemas.microsoft.com/office/powerpoint/2010/main" val="19587732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e 2">
            <a:extLst>
              <a:ext uri="{FF2B5EF4-FFF2-40B4-BE49-F238E27FC236}">
                <a16:creationId xmlns:a16="http://schemas.microsoft.com/office/drawing/2014/main" id="{3AA828FF-5EB5-443A-B23E-390D8DA1E1F6}"/>
              </a:ext>
            </a:extLst>
          </p:cNvPr>
          <p:cNvGrpSpPr/>
          <p:nvPr/>
        </p:nvGrpSpPr>
        <p:grpSpPr>
          <a:xfrm>
            <a:off x="-415154" y="5896740"/>
            <a:ext cx="1661316" cy="1922519"/>
            <a:chOff x="10918047" y="1223507"/>
            <a:chExt cx="1171492" cy="1355682"/>
          </a:xfrm>
          <a:solidFill>
            <a:srgbClr val="0B556A">
              <a:alpha val="30000"/>
            </a:srgbClr>
          </a:solidFill>
        </p:grpSpPr>
        <p:pic>
          <p:nvPicPr>
            <p:cNvPr id="4" name="Graphique 3">
              <a:extLst>
                <a:ext uri="{FF2B5EF4-FFF2-40B4-BE49-F238E27FC236}">
                  <a16:creationId xmlns:a16="http://schemas.microsoft.com/office/drawing/2014/main" id="{7B877CB9-F65C-480E-B05C-FCFC6550E7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1295021" y="1662438"/>
              <a:ext cx="794518" cy="916751"/>
            </a:xfrm>
            <a:prstGeom prst="rect">
              <a:avLst/>
            </a:prstGeom>
          </p:spPr>
        </p:pic>
        <p:pic>
          <p:nvPicPr>
            <p:cNvPr id="5" name="Graphique 4">
              <a:extLst>
                <a:ext uri="{FF2B5EF4-FFF2-40B4-BE49-F238E27FC236}">
                  <a16:creationId xmlns:a16="http://schemas.microsoft.com/office/drawing/2014/main" id="{6279383C-FA56-49E8-A05E-97B77902380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1272954" y="1282510"/>
              <a:ext cx="457440" cy="527815"/>
            </a:xfrm>
            <a:prstGeom prst="rect">
              <a:avLst/>
            </a:prstGeom>
          </p:spPr>
        </p:pic>
        <p:pic>
          <p:nvPicPr>
            <p:cNvPr id="6" name="Graphique 5">
              <a:extLst>
                <a:ext uri="{FF2B5EF4-FFF2-40B4-BE49-F238E27FC236}">
                  <a16:creationId xmlns:a16="http://schemas.microsoft.com/office/drawing/2014/main" id="{4FBA63D0-D016-4612-A632-5D1CA1D95C0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954599" y="1496074"/>
              <a:ext cx="636709" cy="734664"/>
            </a:xfrm>
            <a:prstGeom prst="rect">
              <a:avLst/>
            </a:prstGeom>
          </p:spPr>
        </p:pic>
        <p:pic>
          <p:nvPicPr>
            <p:cNvPr id="7" name="Graphique 6">
              <a:extLst>
                <a:ext uri="{FF2B5EF4-FFF2-40B4-BE49-F238E27FC236}">
                  <a16:creationId xmlns:a16="http://schemas.microsoft.com/office/drawing/2014/main" id="{E84BF2EB-EA44-43E0-B009-C88BE538429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0918047" y="1223507"/>
              <a:ext cx="429460" cy="495531"/>
            </a:xfrm>
            <a:prstGeom prst="rect">
              <a:avLst/>
            </a:prstGeom>
          </p:spPr>
        </p:pic>
      </p:grp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DCACDE1F-C022-4342-BA5C-5CBAD0B79E60}"/>
              </a:ext>
            </a:extLst>
          </p:cNvPr>
          <p:cNvGrpSpPr/>
          <p:nvPr/>
        </p:nvGrpSpPr>
        <p:grpSpPr>
          <a:xfrm>
            <a:off x="11284916" y="5734623"/>
            <a:ext cx="2002439" cy="1988590"/>
            <a:chOff x="3067345" y="4799458"/>
            <a:chExt cx="2002439" cy="1988590"/>
          </a:xfrm>
        </p:grpSpPr>
        <p:pic>
          <p:nvPicPr>
            <p:cNvPr id="13" name="Graphique 12">
              <a:extLst>
                <a:ext uri="{FF2B5EF4-FFF2-40B4-BE49-F238E27FC236}">
                  <a16:creationId xmlns:a16="http://schemas.microsoft.com/office/drawing/2014/main" id="{687ACAC2-C877-49B0-AAE7-78C1A37EA4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3067345" y="4869584"/>
              <a:ext cx="1199270" cy="1383774"/>
            </a:xfrm>
            <a:prstGeom prst="rect">
              <a:avLst/>
            </a:prstGeom>
          </p:spPr>
        </p:pic>
        <p:pic>
          <p:nvPicPr>
            <p:cNvPr id="14" name="Graphique 13">
              <a:extLst>
                <a:ext uri="{FF2B5EF4-FFF2-40B4-BE49-F238E27FC236}">
                  <a16:creationId xmlns:a16="http://schemas.microsoft.com/office/drawing/2014/main" id="{E355A342-FD90-4804-AD4E-E688711AF4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3896627" y="5582227"/>
              <a:ext cx="1045045" cy="1205821"/>
            </a:xfrm>
            <a:prstGeom prst="rect">
              <a:avLst/>
            </a:prstGeom>
          </p:spPr>
        </p:pic>
        <p:pic>
          <p:nvPicPr>
            <p:cNvPr id="15" name="Graphique 14">
              <a:extLst>
                <a:ext uri="{FF2B5EF4-FFF2-40B4-BE49-F238E27FC236}">
                  <a16:creationId xmlns:a16="http://schemas.microsoft.com/office/drawing/2014/main" id="{A9F64B79-0EF6-476D-9764-2AA485C9F46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4112163" y="4799458"/>
              <a:ext cx="957621" cy="1104947"/>
            </a:xfrm>
            <a:prstGeom prst="rect">
              <a:avLst/>
            </a:prstGeom>
          </p:spPr>
        </p:pic>
      </p:grp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C8EAA6DF-91B9-48CC-8C0F-217747164A59}"/>
              </a:ext>
            </a:extLst>
          </p:cNvPr>
          <p:cNvGrpSpPr/>
          <p:nvPr/>
        </p:nvGrpSpPr>
        <p:grpSpPr>
          <a:xfrm>
            <a:off x="11157350" y="-955897"/>
            <a:ext cx="2587071" cy="1911793"/>
            <a:chOff x="7302905" y="888738"/>
            <a:chExt cx="2587071" cy="1911793"/>
          </a:xfrm>
        </p:grpSpPr>
        <p:pic>
          <p:nvPicPr>
            <p:cNvPr id="17" name="Graphique 16">
              <a:extLst>
                <a:ext uri="{FF2B5EF4-FFF2-40B4-BE49-F238E27FC236}">
                  <a16:creationId xmlns:a16="http://schemas.microsoft.com/office/drawing/2014/main" id="{A2EBFB47-7EDB-4077-A724-4750AF70CBB3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7302905" y="888738"/>
              <a:ext cx="1630021" cy="1880794"/>
            </a:xfrm>
            <a:prstGeom prst="rect">
              <a:avLst/>
            </a:prstGeom>
          </p:spPr>
        </p:pic>
        <p:pic>
          <p:nvPicPr>
            <p:cNvPr id="18" name="Graphique 17">
              <a:extLst>
                <a:ext uri="{FF2B5EF4-FFF2-40B4-BE49-F238E27FC236}">
                  <a16:creationId xmlns:a16="http://schemas.microsoft.com/office/drawing/2014/main" id="{0525E1D5-ADC5-4F50-910E-D9915D3D29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8265629" y="1594710"/>
              <a:ext cx="1045045" cy="1205821"/>
            </a:xfrm>
            <a:prstGeom prst="rect">
              <a:avLst/>
            </a:prstGeom>
          </p:spPr>
        </p:pic>
        <p:pic>
          <p:nvPicPr>
            <p:cNvPr id="19" name="Graphique 18">
              <a:extLst>
                <a:ext uri="{FF2B5EF4-FFF2-40B4-BE49-F238E27FC236}">
                  <a16:creationId xmlns:a16="http://schemas.microsoft.com/office/drawing/2014/main" id="{810B15C1-8682-45B3-8C11-F7510D6FCDF8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9095458" y="1360934"/>
              <a:ext cx="794518" cy="916751"/>
            </a:xfrm>
            <a:prstGeom prst="rect">
              <a:avLst/>
            </a:prstGeom>
          </p:spPr>
        </p:pic>
      </p:grp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F318469F-192A-4C92-BC79-F19B0F038D15}"/>
              </a:ext>
            </a:extLst>
          </p:cNvPr>
          <p:cNvGrpSpPr/>
          <p:nvPr/>
        </p:nvGrpSpPr>
        <p:grpSpPr>
          <a:xfrm>
            <a:off x="-1554957" y="-723849"/>
            <a:ext cx="2340716" cy="1719715"/>
            <a:chOff x="62249" y="880925"/>
            <a:chExt cx="2340716" cy="1719715"/>
          </a:xfrm>
        </p:grpSpPr>
        <p:pic>
          <p:nvPicPr>
            <p:cNvPr id="21" name="Graphique 20">
              <a:extLst>
                <a:ext uri="{FF2B5EF4-FFF2-40B4-BE49-F238E27FC236}">
                  <a16:creationId xmlns:a16="http://schemas.microsoft.com/office/drawing/2014/main" id="{532E7B95-5613-40AC-ACAA-FC840E90DFE6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912545" y="880925"/>
              <a:ext cx="1490420" cy="1719715"/>
            </a:xfrm>
            <a:prstGeom prst="rect">
              <a:avLst/>
            </a:prstGeom>
          </p:spPr>
        </p:pic>
        <p:pic>
          <p:nvPicPr>
            <p:cNvPr id="22" name="Graphique 21">
              <a:extLst>
                <a:ext uri="{FF2B5EF4-FFF2-40B4-BE49-F238E27FC236}">
                  <a16:creationId xmlns:a16="http://schemas.microsoft.com/office/drawing/2014/main" id="{FD0765CE-858B-476E-9324-C53AD93574FA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679530" y="1358320"/>
              <a:ext cx="1045045" cy="1205821"/>
            </a:xfrm>
            <a:prstGeom prst="rect">
              <a:avLst/>
            </a:prstGeom>
          </p:spPr>
        </p:pic>
        <p:pic>
          <p:nvPicPr>
            <p:cNvPr id="23" name="Graphique 22">
              <a:extLst>
                <a:ext uri="{FF2B5EF4-FFF2-40B4-BE49-F238E27FC236}">
                  <a16:creationId xmlns:a16="http://schemas.microsoft.com/office/drawing/2014/main" id="{955BFFED-8404-42BF-AA7E-6652FDBED4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62249" y="1044479"/>
              <a:ext cx="794518" cy="916751"/>
            </a:xfrm>
            <a:prstGeom prst="rect">
              <a:avLst/>
            </a:prstGeom>
          </p:spPr>
        </p:pic>
      </p:grpSp>
      <p:sp>
        <p:nvSpPr>
          <p:cNvPr id="28" name="ZoneTexte 27">
            <a:extLst>
              <a:ext uri="{FF2B5EF4-FFF2-40B4-BE49-F238E27FC236}">
                <a16:creationId xmlns:a16="http://schemas.microsoft.com/office/drawing/2014/main" id="{F375A38E-CB10-4B26-9B56-9118B240D26D}"/>
              </a:ext>
            </a:extLst>
          </p:cNvPr>
          <p:cNvSpPr txBox="1"/>
          <p:nvPr/>
        </p:nvSpPr>
        <p:spPr>
          <a:xfrm>
            <a:off x="2865604" y="408350"/>
            <a:ext cx="644759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5400">
                <a:solidFill>
                  <a:schemeClr val="tx1">
                    <a:lumMod val="85000"/>
                    <a:lumOff val="15000"/>
                  </a:schemeClr>
                </a:solidFill>
                <a:latin typeface="Berlin Sans FB Demi" panose="020E0802020502020306" pitchFamily="34" charset="0"/>
              </a:rPr>
              <a:t>CALL FOR SPEAKER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24DE8EFB-3071-468A-AB67-58360A8FD141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9310" y="1673543"/>
            <a:ext cx="4223197" cy="4223197"/>
          </a:xfrm>
          <a:prstGeom prst="rect">
            <a:avLst/>
          </a:prstGeom>
        </p:spPr>
      </p:pic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FE112C0A-D15A-43D8-8528-EC55C1F7BF1E}"/>
              </a:ext>
            </a:extLst>
          </p:cNvPr>
          <p:cNvSpPr txBox="1">
            <a:spLocks/>
          </p:cNvSpPr>
          <p:nvPr/>
        </p:nvSpPr>
        <p:spPr>
          <a:xfrm>
            <a:off x="554090" y="1483360"/>
            <a:ext cx="5541910" cy="469360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b="1">
                <a:solidFill>
                  <a:srgbClr val="7030A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Envie de participer et proposer une session speaker ?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fr-FR" u="sng">
                <a:latin typeface="Segoe UI" panose="020B0502040204020203" pitchFamily="34" charset="0"/>
                <a:cs typeface="Segoe UI" panose="020B0502040204020203" pitchFamily="34" charset="0"/>
              </a:rPr>
              <a:t>C'est ouvert à tous et gratuit!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fr-FR">
                <a:latin typeface="Segoe UI" panose="020B0502040204020203" pitchFamily="34" charset="0"/>
                <a:cs typeface="Segoe UI" panose="020B0502040204020203" pitchFamily="34" charset="0"/>
              </a:rPr>
              <a:t>Déposes ton sujet de session </a:t>
            </a:r>
            <a:br>
              <a:rPr lang="fr-FR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fr-FR">
                <a:latin typeface="Segoe UI" panose="020B0502040204020203" pitchFamily="34" charset="0"/>
                <a:cs typeface="Segoe UI" panose="020B0502040204020203" pitchFamily="34" charset="0"/>
              </a:rPr>
              <a:t>(15 à 20 min ) via ce formulaire &gt;&gt; </a:t>
            </a:r>
            <a:br>
              <a:rPr lang="fr-FR">
                <a:latin typeface="Segoe UI" panose="020B0502040204020203" pitchFamily="34" charset="0"/>
                <a:cs typeface="Segoe UI" panose="020B0502040204020203" pitchFamily="34" charset="0"/>
              </a:rPr>
            </a:br>
            <a:br>
              <a:rPr lang="fr-FR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fr-FR">
                <a:latin typeface="Segoe UI" panose="020B0502040204020203" pitchFamily="34" charset="0"/>
                <a:cs typeface="Segoe UI" panose="020B0502040204020203" pitchFamily="34" charset="0"/>
              </a:rPr>
              <a:t>L’équipe </a:t>
            </a:r>
            <a:r>
              <a:rPr lang="fr-FR" err="1">
                <a:latin typeface="Segoe UI" panose="020B0502040204020203" pitchFamily="34" charset="0"/>
                <a:cs typeface="Segoe UI" panose="020B0502040204020203" pitchFamily="34" charset="0"/>
              </a:rPr>
              <a:t>Biz</a:t>
            </a:r>
            <a:r>
              <a:rPr lang="fr-FR">
                <a:latin typeface="Segoe UI" panose="020B0502040204020203" pitchFamily="34" charset="0"/>
                <a:cs typeface="Segoe UI" panose="020B0502040204020203" pitchFamily="34" charset="0"/>
              </a:rPr>
              <a:t> Apps French Community te recontactera.</a:t>
            </a:r>
          </a:p>
        </p:txBody>
      </p:sp>
    </p:spTree>
    <p:extLst>
      <p:ext uri="{BB962C8B-B14F-4D97-AF65-F5344CB8AC3E}">
        <p14:creationId xmlns:p14="http://schemas.microsoft.com/office/powerpoint/2010/main" val="38154525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ce réservé pour une image  5" descr="Crayons colorés sur fond noir">
            <a:extLst>
              <a:ext uri="{FF2B5EF4-FFF2-40B4-BE49-F238E27FC236}">
                <a16:creationId xmlns:a16="http://schemas.microsoft.com/office/drawing/2014/main" id="{9FAF39F0-1F61-442F-A6A1-A18D9230598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22" r="27"/>
          <a:stretch/>
        </p:blipFill>
        <p:spPr>
          <a:xfrm>
            <a:off x="0" y="0"/>
            <a:ext cx="7825160" cy="6858000"/>
          </a:xfrm>
        </p:spPr>
      </p:pic>
      <p:sp>
        <p:nvSpPr>
          <p:cNvPr id="14" name="Titre 13">
            <a:extLst>
              <a:ext uri="{FF2B5EF4-FFF2-40B4-BE49-F238E27FC236}">
                <a16:creationId xmlns:a16="http://schemas.microsoft.com/office/drawing/2014/main" id="{6E31850A-D536-41F0-9D96-7836AAC5E50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fr-FR" sz="48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Dropdownlists bi directionnelles</a:t>
            </a:r>
            <a:endParaRPr lang="fr-FR" sz="5400" dirty="0"/>
          </a:p>
        </p:txBody>
      </p:sp>
      <p:sp>
        <p:nvSpPr>
          <p:cNvPr id="15" name="Sous-titre 14">
            <a:extLst>
              <a:ext uri="{FF2B5EF4-FFF2-40B4-BE49-F238E27FC236}">
                <a16:creationId xmlns:a16="http://schemas.microsoft.com/office/drawing/2014/main" id="{039E4815-406A-447F-A41F-26286A4CD7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38600" y="3602038"/>
            <a:ext cx="7825160" cy="1649584"/>
          </a:xfrm>
        </p:spPr>
        <p:txBody>
          <a:bodyPr>
            <a:normAutofit/>
          </a:bodyPr>
          <a:lstStyle/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fr-FR" sz="3200" dirty="0"/>
              <a:t>Comment implémenter 2 </a:t>
            </a:r>
            <a:r>
              <a:rPr lang="fr-FR" sz="3200" dirty="0" err="1"/>
              <a:t>dropdownlist</a:t>
            </a:r>
            <a:r>
              <a:rPr lang="fr-FR" sz="3200" dirty="0"/>
              <a:t> de manière bi directionnelles sans avoir l'erreur de référence cyclique.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B0BD3314-776A-44E8-9050-B1333A3939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4055" y="673332"/>
            <a:ext cx="2582630" cy="2582630"/>
          </a:xfrm>
          <a:prstGeom prst="flowChartConnector">
            <a:avLst/>
          </a:prstGeom>
          <a:ln w="7620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8" name="Sous-titre 14">
            <a:extLst>
              <a:ext uri="{FF2B5EF4-FFF2-40B4-BE49-F238E27FC236}">
                <a16:creationId xmlns:a16="http://schemas.microsoft.com/office/drawing/2014/main" id="{88B82E67-C906-4FA9-BD44-A226DC6C19B0}"/>
              </a:ext>
            </a:extLst>
          </p:cNvPr>
          <p:cNvSpPr txBox="1">
            <a:spLocks/>
          </p:cNvSpPr>
          <p:nvPr/>
        </p:nvSpPr>
        <p:spPr>
          <a:xfrm>
            <a:off x="280087" y="3602038"/>
            <a:ext cx="2790567" cy="1649584"/>
          </a:xfrm>
          <a:prstGeom prst="rect">
            <a:avLst/>
          </a:prstGeom>
          <a:solidFill>
            <a:srgbClr val="D8D8D8">
              <a:alpha val="50000"/>
            </a:srgbClr>
          </a:solidFill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2400"/>
              </a:spcBef>
              <a:spcAft>
                <a:spcPts val="2400"/>
              </a:spcAft>
              <a:buFontTx/>
              <a:buNone/>
              <a:defRPr sz="2400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42774"/>
              </a:buClr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66FF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C811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B556A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3600" dirty="0">
                <a:latin typeface="Bahnschrift Light SemiCondensed" panose="020B0502040204020203" pitchFamily="34" charset="0"/>
              </a:rPr>
              <a:t>Guillaume MACOUIN</a:t>
            </a:r>
            <a:br>
              <a:rPr lang="fr-FR" sz="3600" dirty="0">
                <a:latin typeface="Bahnschrift Light SemiCondensed" panose="020B0502040204020203" pitchFamily="34" charset="0"/>
              </a:rPr>
            </a:br>
            <a:br>
              <a:rPr lang="fr-FR" sz="3600" dirty="0">
                <a:latin typeface="Bahnschrift Light SemiCondensed" panose="020B0502040204020203" pitchFamily="34" charset="0"/>
              </a:rPr>
            </a:br>
            <a:r>
              <a:rPr lang="fr-FR" sz="3600" dirty="0">
                <a:latin typeface="Bahnschrift Light SemiCondensed" panose="020B0502040204020203" pitchFamily="34" charset="0"/>
              </a:rPr>
              <a:t>Chef de projet - Référent technique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74066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843"/>
    </mc:Choice>
    <mc:Fallback xmlns="">
      <p:transition spd="slow" advTm="6843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ce réservé pour une image  5" descr="Crayons colorés sur fond noir">
            <a:extLst>
              <a:ext uri="{FF2B5EF4-FFF2-40B4-BE49-F238E27FC236}">
                <a16:creationId xmlns:a16="http://schemas.microsoft.com/office/drawing/2014/main" id="{9FAF39F0-1F61-442F-A6A1-A18D9230598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22" r="27"/>
          <a:stretch/>
        </p:blipFill>
        <p:spPr>
          <a:xfrm>
            <a:off x="0" y="0"/>
            <a:ext cx="7825160" cy="6858000"/>
          </a:xfrm>
        </p:spPr>
      </p:pic>
      <p:sp>
        <p:nvSpPr>
          <p:cNvPr id="14" name="Titre 13">
            <a:extLst>
              <a:ext uri="{FF2B5EF4-FFF2-40B4-BE49-F238E27FC236}">
                <a16:creationId xmlns:a16="http://schemas.microsoft.com/office/drawing/2014/main" id="{6E31850A-D536-41F0-9D96-7836AAC5E50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br>
              <a:rPr lang="fr-FR" sz="4800" dirty="0"/>
            </a:br>
            <a:r>
              <a:rPr lang="fr-FR" sz="4400" dirty="0"/>
              <a:t>Exploitez la puissance de l'IA générative avec Power Platform</a:t>
            </a:r>
            <a:endParaRPr lang="fr-FR" sz="4800" dirty="0"/>
          </a:p>
        </p:txBody>
      </p:sp>
      <p:sp>
        <p:nvSpPr>
          <p:cNvPr id="15" name="Sous-titre 14">
            <a:extLst>
              <a:ext uri="{FF2B5EF4-FFF2-40B4-BE49-F238E27FC236}">
                <a16:creationId xmlns:a16="http://schemas.microsoft.com/office/drawing/2014/main" id="{039E4815-406A-447F-A41F-26286A4CD7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38600" y="3602038"/>
            <a:ext cx="7825160" cy="1649584"/>
          </a:xfrm>
        </p:spPr>
        <p:txBody>
          <a:bodyPr>
            <a:normAutofit fontScale="92500" lnSpcReduction="20000"/>
          </a:bodyPr>
          <a:lstStyle/>
          <a:p>
            <a:r>
              <a:rPr lang="fr-FR" sz="2800" dirty="0"/>
              <a:t>Une révolution à portée de main ! Utiliser les fonctionnalités de génération automatique pour créer vos applications et flux en quelques clics. Préparez-vous à révolutionner votre approche de la création et de l'automatisation.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B0BD3314-776A-44E8-9050-B1333A3939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4055" y="673332"/>
            <a:ext cx="2582630" cy="2582630"/>
          </a:xfrm>
          <a:prstGeom prst="flowChartConnector">
            <a:avLst/>
          </a:prstGeom>
          <a:ln w="7620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8" name="Sous-titre 14">
            <a:extLst>
              <a:ext uri="{FF2B5EF4-FFF2-40B4-BE49-F238E27FC236}">
                <a16:creationId xmlns:a16="http://schemas.microsoft.com/office/drawing/2014/main" id="{88B82E67-C906-4FA9-BD44-A226DC6C19B0}"/>
              </a:ext>
            </a:extLst>
          </p:cNvPr>
          <p:cNvSpPr txBox="1">
            <a:spLocks/>
          </p:cNvSpPr>
          <p:nvPr/>
        </p:nvSpPr>
        <p:spPr>
          <a:xfrm>
            <a:off x="280087" y="3602038"/>
            <a:ext cx="2790567" cy="1649584"/>
          </a:xfrm>
          <a:prstGeom prst="rect">
            <a:avLst/>
          </a:prstGeom>
          <a:solidFill>
            <a:srgbClr val="D8D8D8">
              <a:alpha val="50000"/>
            </a:srgbClr>
          </a:solidFill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2400"/>
              </a:spcBef>
              <a:spcAft>
                <a:spcPts val="2400"/>
              </a:spcAft>
              <a:buFontTx/>
              <a:buNone/>
              <a:defRPr sz="2400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42774"/>
              </a:buClr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66FF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C811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B556A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2400"/>
              </a:spcBef>
              <a:spcAft>
                <a:spcPts val="240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Light SemiCondensed" panose="020B0502040204020203" pitchFamily="34" charset="0"/>
                <a:ea typeface="+mn-ea"/>
                <a:cs typeface="Segoe UI" panose="020B0502040204020203" pitchFamily="34" charset="0"/>
              </a:rPr>
              <a:t>Sanaâ Bahou</a:t>
            </a:r>
            <a:br>
              <a:rPr kumimoji="0" lang="fr-FR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Light SemiCondensed" panose="020B0502040204020203" pitchFamily="34" charset="0"/>
                <a:ea typeface="+mn-ea"/>
                <a:cs typeface="Segoe UI" panose="020B0502040204020203" pitchFamily="34" charset="0"/>
              </a:rPr>
            </a:br>
            <a:br>
              <a:rPr kumimoji="0" lang="fr-FR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Light SemiCondensed" panose="020B0502040204020203" pitchFamily="34" charset="0"/>
                <a:ea typeface="+mn-ea"/>
                <a:cs typeface="Segoe UI" panose="020B0502040204020203" pitchFamily="34" charset="0"/>
              </a:rPr>
            </a:b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Light SemiCondensed" panose="020B0502040204020203" pitchFamily="34" charset="0"/>
                <a:ea typeface="+mn-ea"/>
                <a:cs typeface="Segoe UI" panose="020B0502040204020203" pitchFamily="34" charset="0"/>
              </a:rPr>
              <a:t>Customer Success Manager</a:t>
            </a:r>
            <a:endParaRPr kumimoji="0" lang="fr-FR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hnschrift Light SemiCondensed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06533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843"/>
    </mc:Choice>
    <mc:Fallback xmlns="">
      <p:transition spd="slow" advTm="6843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ce réservé pour une image  5" descr="Crayons colorés sur fond noir">
            <a:extLst>
              <a:ext uri="{FF2B5EF4-FFF2-40B4-BE49-F238E27FC236}">
                <a16:creationId xmlns:a16="http://schemas.microsoft.com/office/drawing/2014/main" id="{9FAF39F0-1F61-442F-A6A1-A18D9230598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22" r="27"/>
          <a:stretch/>
        </p:blipFill>
        <p:spPr>
          <a:xfrm>
            <a:off x="0" y="0"/>
            <a:ext cx="7825160" cy="6858000"/>
          </a:xfrm>
        </p:spPr>
      </p:pic>
      <p:sp>
        <p:nvSpPr>
          <p:cNvPr id="14" name="Titre 13">
            <a:extLst>
              <a:ext uri="{FF2B5EF4-FFF2-40B4-BE49-F238E27FC236}">
                <a16:creationId xmlns:a16="http://schemas.microsoft.com/office/drawing/2014/main" id="{6E31850A-D536-41F0-9D96-7836AAC5E50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/>
              <a:t>Nouveautés, liens pratiques, …</a:t>
            </a:r>
          </a:p>
        </p:txBody>
      </p:sp>
      <p:sp>
        <p:nvSpPr>
          <p:cNvPr id="15" name="Sous-titre 14">
            <a:extLst>
              <a:ext uri="{FF2B5EF4-FFF2-40B4-BE49-F238E27FC236}">
                <a16:creationId xmlns:a16="http://schemas.microsoft.com/office/drawing/2014/main" id="{039E4815-406A-447F-A41F-26286A4CD7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38600" y="3637891"/>
            <a:ext cx="7825160" cy="1213802"/>
          </a:xfrm>
        </p:spPr>
        <p:txBody>
          <a:bodyPr>
            <a:normAutofit/>
          </a:bodyPr>
          <a:lstStyle/>
          <a:p>
            <a:r>
              <a:rPr lang="fr-FR" sz="2800"/>
              <a:t>Echanger librement avec les experts de la communauté Francophone Power Platform, …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9931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80"/>
    </mc:Choice>
    <mc:Fallback xmlns="">
      <p:transition spd="slow" advTm="468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9E80FFC-1B2F-5A51-1595-6DB0F9770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Pipelines Déploiement planifié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9A5C897-B6F5-0D04-B06B-2FD6693179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6096" y="1483360"/>
            <a:ext cx="3727704" cy="4693603"/>
          </a:xfrm>
        </p:spPr>
        <p:txBody>
          <a:bodyPr/>
          <a:lstStyle/>
          <a:p>
            <a:r>
              <a:rPr lang="fr-FR" dirty="0"/>
              <a:t>Planifier le jour et l’heure de déploiement en test / Recette / Prod</a:t>
            </a:r>
          </a:p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E71F291-0F08-6160-06F5-83A3C8755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2C361-7486-4AB1-8DE5-A0E4E1B2CF91}" type="slidenum">
              <a:rPr lang="fr-FR" smtClean="0"/>
              <a:t>7</a:t>
            </a:fld>
            <a:endParaRPr lang="fr-FR"/>
          </a:p>
        </p:txBody>
      </p:sp>
      <p:pic>
        <p:nvPicPr>
          <p:cNvPr id="1026" name="Picture 2" descr="Maker se déploie et a la possibilité de planifier, de choisir la date et l’heure">
            <a:extLst>
              <a:ext uri="{FF2B5EF4-FFF2-40B4-BE49-F238E27FC236}">
                <a16:creationId xmlns:a16="http://schemas.microsoft.com/office/drawing/2014/main" id="{4FE45CD8-95CD-7D32-2076-B8D0106DEC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176" y="1755648"/>
            <a:ext cx="6995821" cy="3527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C42EF706-1089-51A0-0A06-85CA4411C8F9}"/>
              </a:ext>
            </a:extLst>
          </p:cNvPr>
          <p:cNvSpPr txBox="1"/>
          <p:nvPr/>
        </p:nvSpPr>
        <p:spPr>
          <a:xfrm>
            <a:off x="3186684" y="5944955"/>
            <a:ext cx="68488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hlinkClick r:id="rId3"/>
              </a:rPr>
              <a:t>Plus de puissance avec les pipelines dans Power Platform | Microsoft Power Apps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674822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9E80FFC-1B2F-5A51-1595-6DB0F9770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Autres nouveauté Pipelines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9A5C897-B6F5-0D04-B06B-2FD6693179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6328" y="1483360"/>
            <a:ext cx="4157472" cy="4693603"/>
          </a:xfrm>
        </p:spPr>
        <p:txBody>
          <a:bodyPr/>
          <a:lstStyle/>
          <a:p>
            <a:r>
              <a:rPr lang="fr-FR" dirty="0"/>
              <a:t>Ajout de notes / commentaires au déploiement</a:t>
            </a:r>
          </a:p>
          <a:p>
            <a:r>
              <a:rPr lang="fr-FR" dirty="0"/>
              <a:t>Prise en charges de Power Pages</a:t>
            </a:r>
          </a:p>
          <a:p>
            <a:r>
              <a:rPr lang="fr-FR" dirty="0"/>
              <a:t>Bientôt génération de notes / Commentaire par l’IA</a:t>
            </a:r>
          </a:p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E71F291-0F08-6160-06F5-83A3C8755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2C361-7486-4AB1-8DE5-A0E4E1B2CF91}" type="slidenum">
              <a:rPr lang="fr-FR" smtClean="0"/>
              <a:t>8</a:t>
            </a:fld>
            <a:endParaRPr lang="fr-FR"/>
          </a:p>
        </p:txBody>
      </p:sp>
      <p:pic>
        <p:nvPicPr>
          <p:cNvPr id="2050" name="Picture 2" descr="Une capture d’écran d’un ordinateur&#10;&#10;Description générée automatiquement">
            <a:extLst>
              <a:ext uri="{FF2B5EF4-FFF2-40B4-BE49-F238E27FC236}">
                <a16:creationId xmlns:a16="http://schemas.microsoft.com/office/drawing/2014/main" id="{1F950A9F-B556-9BE0-E9C0-AFE4923B79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336" y="2017336"/>
            <a:ext cx="6659115" cy="3357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DE49243C-DD5E-F0E8-C404-1476AFDF23DA}"/>
              </a:ext>
            </a:extLst>
          </p:cNvPr>
          <p:cNvSpPr txBox="1"/>
          <p:nvPr/>
        </p:nvSpPr>
        <p:spPr>
          <a:xfrm>
            <a:off x="3296271" y="6054923"/>
            <a:ext cx="68485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hlinkClick r:id="rId3"/>
              </a:rPr>
              <a:t>Plus de puissance avec les pipelines dans Power Platform | Microsoft Power Apps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266391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9E80FFC-1B2F-5A51-1595-6DB0F9770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Assistant Wrap Power Apps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9A5C897-B6F5-0D04-B06B-2FD6693179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69420" y="1209983"/>
            <a:ext cx="3855720" cy="4693603"/>
          </a:xfrm>
        </p:spPr>
        <p:txBody>
          <a:bodyPr>
            <a:normAutofit fontScale="85000" lnSpcReduction="20000"/>
          </a:bodyPr>
          <a:lstStyle/>
          <a:p>
            <a:r>
              <a:rPr lang="fr-FR" dirty="0"/>
              <a:t>Choisissez vos plates-formes cibles (Android et iOS) et activez la signature automatique de code pour votre package d’application mobile (facultatif) dans l’assistant d’encapsulation.</a:t>
            </a:r>
          </a:p>
          <a:p>
            <a:r>
              <a:rPr lang="fr-FR" dirty="0"/>
              <a:t>L’Assistant Wrap configure automatiquement toutes les autorisations d’API requises et inscrit votre application mobile dans le cloud Azure.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E71F291-0F08-6160-06F5-83A3C8755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2C361-7486-4AB1-8DE5-A0E4E1B2CF91}" type="slidenum">
              <a:rPr lang="fr-FR" smtClean="0"/>
              <a:t>9</a:t>
            </a:fld>
            <a:endParaRPr lang="fr-FR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278BC15D-32B1-27EA-9E86-FD97B66FA8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6381" y="1093401"/>
            <a:ext cx="6271699" cy="1727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646FEBE4-AA52-467B-D028-2F99D5EA50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3311515"/>
            <a:ext cx="6278880" cy="2881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9979E085-D2A3-A733-9BBF-0C49213F146E}"/>
              </a:ext>
            </a:extLst>
          </p:cNvPr>
          <p:cNvSpPr txBox="1"/>
          <p:nvPr/>
        </p:nvSpPr>
        <p:spPr>
          <a:xfrm>
            <a:off x="3232404" y="6211669"/>
            <a:ext cx="68488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hlinkClick r:id="rId4"/>
              </a:rPr>
              <a:t>Annonce de la disponibilité générale de l’encapsulation pour l’Assistant Power Apps | Microsoft Power Apps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8164124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1.1|1.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1.1|1.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0.9"/>
</p:tagLst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ception personnalisé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60FDDD2F733E347B6C86CF7AC2D7005" ma:contentTypeVersion="11" ma:contentTypeDescription="Crée un document." ma:contentTypeScope="" ma:versionID="7df7e0d862097070d24cfeefd5704713">
  <xsd:schema xmlns:xsd="http://www.w3.org/2001/XMLSchema" xmlns:xs="http://www.w3.org/2001/XMLSchema" xmlns:p="http://schemas.microsoft.com/office/2006/metadata/properties" xmlns:ns2="5d8cb512-8caa-4c62-a230-b198bf2f1b24" xmlns:ns3="d846f08c-19f0-42fa-9c9e-63f1d88fd12e" targetNamespace="http://schemas.microsoft.com/office/2006/metadata/properties" ma:root="true" ma:fieldsID="16cdcbdfefa2a19b31da21ea6df70222" ns2:_="" ns3:_="">
    <xsd:import namespace="5d8cb512-8caa-4c62-a230-b198bf2f1b24"/>
    <xsd:import namespace="d846f08c-19f0-42fa-9c9e-63f1d88fd12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  <xsd:element ref="ns2:MediaServiceOCR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d8cb512-8caa-4c62-a230-b198bf2f1b2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4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lcf76f155ced4ddcb4097134ff3c332f" ma:index="17" nillable="true" ma:taxonomy="true" ma:internalName="lcf76f155ced4ddcb4097134ff3c332f" ma:taxonomyFieldName="MediaServiceImageTags" ma:displayName="Balises d’images" ma:readOnly="false" ma:fieldId="{5cf76f15-5ced-4ddc-b409-7134ff3c332f}" ma:taxonomyMulti="true" ma:sspId="c9f72b00-a6ac-4d45-8c7b-c16945e771ea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846f08c-19f0-42fa-9c9e-63f1d88fd12e" elementFormDefault="qualified">
    <xsd:import namespace="http://schemas.microsoft.com/office/2006/documentManagement/types"/>
    <xsd:import namespace="http://schemas.microsoft.com/office/infopath/2007/PartnerControls"/>
    <xsd:element name="TaxCatchAll" ma:index="18" nillable="true" ma:displayName="Taxonomy Catch All Column" ma:hidden="true" ma:list="{320466ca-7a19-4d0a-a2d3-4329d9da2148}" ma:internalName="TaxCatchAll" ma:showField="CatchAllData" ma:web="d846f08c-19f0-42fa-9c9e-63f1d88fd12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5d8cb512-8caa-4c62-a230-b198bf2f1b24">
      <Terms xmlns="http://schemas.microsoft.com/office/infopath/2007/PartnerControls"/>
    </lcf76f155ced4ddcb4097134ff3c332f>
    <TaxCatchAll xmlns="d846f08c-19f0-42fa-9c9e-63f1d88fd12e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6E84A8F-6A70-494F-862C-2C9700D784E9}">
  <ds:schemaRefs>
    <ds:schemaRef ds:uri="5d8cb512-8caa-4c62-a230-b198bf2f1b24"/>
    <ds:schemaRef ds:uri="d846f08c-19f0-42fa-9c9e-63f1d88fd12e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8D18C74F-8C52-466E-A10D-4AD6BA5C27E3}">
  <ds:schemaRefs>
    <ds:schemaRef ds:uri="d846f08c-19f0-42fa-9c9e-63f1d88fd12e"/>
    <ds:schemaRef ds:uri="http://schemas.microsoft.com/office/infopath/2007/PartnerControls"/>
    <ds:schemaRef ds:uri="http://schemas.microsoft.com/office/2006/documentManagement/types"/>
    <ds:schemaRef ds:uri="http://purl.org/dc/dcmitype/"/>
    <ds:schemaRef ds:uri="5d8cb512-8caa-4c62-a230-b198bf2f1b24"/>
    <ds:schemaRef ds:uri="http://purl.org/dc/terms/"/>
    <ds:schemaRef ds:uri="http://www.w3.org/XML/1998/namespace"/>
    <ds:schemaRef ds:uri="http://purl.org/dc/elements/1.1/"/>
    <ds:schemaRef ds:uri="http://schemas.openxmlformats.org/package/2006/metadata/core-properties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B80EE8E1-327A-4CDF-BD4F-6C5C8D6E4E30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590e805d-c6c2-406e-98d7-2c3d9c62b6f7}" enabled="1" method="Privileged" siteId="{8ff2b1a2-2b26-4d76-941e-32c976e307ce}" contentBits="0" removed="0"/>
  <clbl:label id="{5fae8262-b78e-4366-8929-a5d6aac95320}" enabled="1" method="Standard" siteId="{cf36141c-ddd7-45a7-b073-111f66d0b30c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935</Words>
  <Application>Microsoft Macintosh PowerPoint</Application>
  <PresentationFormat>Widescreen</PresentationFormat>
  <Paragraphs>105</Paragraphs>
  <Slides>19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19</vt:i4>
      </vt:variant>
    </vt:vector>
  </HeadingPairs>
  <TitlesOfParts>
    <vt:vector size="32" baseType="lpstr">
      <vt:lpstr>-apple-system</vt:lpstr>
      <vt:lpstr>Arial</vt:lpstr>
      <vt:lpstr>Bahnschrift Light SemiCondensed</vt:lpstr>
      <vt:lpstr>Berlin Sans FB</vt:lpstr>
      <vt:lpstr>Berlin Sans FB Demi</vt:lpstr>
      <vt:lpstr>Calibri</vt:lpstr>
      <vt:lpstr>Calibri Light</vt:lpstr>
      <vt:lpstr>Congenial Black</vt:lpstr>
      <vt:lpstr>Segoe UI</vt:lpstr>
      <vt:lpstr>Segoe UI Condensed</vt:lpstr>
      <vt:lpstr>Segoe UI Semibold</vt:lpstr>
      <vt:lpstr>Thème Office</vt:lpstr>
      <vt:lpstr>Conception personnalisée</vt:lpstr>
      <vt:lpstr>PowerPoint Presentation</vt:lpstr>
      <vt:lpstr>PowerPoint Presentation</vt:lpstr>
      <vt:lpstr>PowerPoint Presentation</vt:lpstr>
      <vt:lpstr>Dropdownlists bi directionnelles</vt:lpstr>
      <vt:lpstr> Exploitez la puissance de l'IA générative avec Power Platform</vt:lpstr>
      <vt:lpstr>Nouveautés, liens pratiques, …</vt:lpstr>
      <vt:lpstr>Pipelines Déploiement planifié</vt:lpstr>
      <vt:lpstr>Autres nouveauté Pipelines</vt:lpstr>
      <vt:lpstr>Assistant Wrap Power Apps </vt:lpstr>
      <vt:lpstr>Améliorations de la délégation</vt:lpstr>
      <vt:lpstr>Direct Power Fx Dataverse actions support</vt:lpstr>
      <vt:lpstr>Créer une Power apps à partir d’Excel</vt:lpstr>
      <vt:lpstr>Extraction email avec Chat GPT</vt:lpstr>
      <vt:lpstr>Power Platform Customer-managed key (CMK) en GA</vt:lpstr>
      <vt:lpstr>Intégration avec Mirosoft Purview</vt:lpstr>
      <vt:lpstr>Intégration de Microsoft Sentinel</vt:lpstr>
      <vt:lpstr>Liens pratiques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Emmanuel GALLIS</dc:creator>
  <cp:lastModifiedBy>Aurelien Clere</cp:lastModifiedBy>
  <cp:revision>8</cp:revision>
  <dcterms:created xsi:type="dcterms:W3CDTF">2022-03-01T10:43:55Z</dcterms:created>
  <dcterms:modified xsi:type="dcterms:W3CDTF">2023-07-27T07:22:33Z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0x010100260FDDD2F733E347B6C86CF7AC2D7005</vt:lpwstr>
  </property>
  <property fmtid="{D5CDD505-2E9C-101B-9397-08002B2CF9AE}" pid="3" name="MediaServiceImageTags">
    <vt:lpwstr/>
  </property>
  <property fmtid="{D5CDD505-2E9C-101B-9397-08002B2CF9AE}" pid="4" name="MSIP_Label_defa4170-0d19-0005-0004-bc88714345d2_Name">
    <vt:lpwstr>defa4170-0d19-0005-0004-bc88714345d2</vt:lpwstr>
  </property>
  <property fmtid="{D5CDD505-2E9C-101B-9397-08002B2CF9AE}" pid="5" name="MSIP_Label_defa4170-0d19-0005-0004-bc88714345d2_Enabled">
    <vt:lpwstr>true</vt:lpwstr>
  </property>
  <property fmtid="{D5CDD505-2E9C-101B-9397-08002B2CF9AE}" pid="6" name="MSIP_Label_defa4170-0d19-0005-0004-bc88714345d2_SetDate">
    <vt:lpwstr>2023-05-30T21:27:25Z</vt:lpwstr>
  </property>
  <property fmtid="{D5CDD505-2E9C-101B-9397-08002B2CF9AE}" pid="7" name="MSIP_Label_defa4170-0d19-0005-0004-bc88714345d2_ContentBits">
    <vt:lpwstr>0</vt:lpwstr>
  </property>
  <property fmtid="{D5CDD505-2E9C-101B-9397-08002B2CF9AE}" pid="8" name="MSIP_Label_defa4170-0d19-0005-0004-bc88714345d2_ActionId">
    <vt:lpwstr>8d6a0b0b-83e3-4985-80b5-c82a3ebc6303</vt:lpwstr>
  </property>
  <property fmtid="{D5CDD505-2E9C-101B-9397-08002B2CF9AE}" pid="9" name="MSIP_Label_defa4170-0d19-0005-0004-bc88714345d2_SiteId">
    <vt:lpwstr>f4b283ed-f5b9-4bbb-9f0d-086957909c68</vt:lpwstr>
  </property>
  <property fmtid="{D5CDD505-2E9C-101B-9397-08002B2CF9AE}" pid="10" name="MSIP_Label_defa4170-0d19-0005-0004-bc88714345d2_Method">
    <vt:lpwstr>Standard</vt:lpwstr>
  </property>
</Properties>
</file>